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notesMasterIdLst>
    <p:notesMasterId r:id="rId20"/>
  </p:notesMasterIdLst>
  <p:sldIdLst>
    <p:sldId id="256" r:id="rId2"/>
    <p:sldId id="258" r:id="rId3"/>
    <p:sldId id="257" r:id="rId4"/>
    <p:sldId id="280" r:id="rId5"/>
    <p:sldId id="260" r:id="rId6"/>
    <p:sldId id="262" r:id="rId7"/>
    <p:sldId id="261" r:id="rId8"/>
    <p:sldId id="266" r:id="rId9"/>
    <p:sldId id="267" r:id="rId10"/>
    <p:sldId id="279" r:id="rId11"/>
    <p:sldId id="277" r:id="rId12"/>
    <p:sldId id="281" r:id="rId13"/>
    <p:sldId id="278" r:id="rId14"/>
    <p:sldId id="282" r:id="rId15"/>
    <p:sldId id="269"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29" autoAdjust="0"/>
    <p:restoredTop sz="94660" autoAdjust="0"/>
  </p:normalViewPr>
  <p:slideViewPr>
    <p:cSldViewPr snapToGrid="0">
      <p:cViewPr>
        <p:scale>
          <a:sx n="75" d="100"/>
          <a:sy n="75" d="100"/>
        </p:scale>
        <p:origin x="-252"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A66703-C1DE-4B5A-A46E-538DC77CCB79}" type="doc">
      <dgm:prSet loTypeId="urn:microsoft.com/office/officeart/2005/8/layout/vList2" loCatId="list" qsTypeId="urn:microsoft.com/office/officeart/2005/8/quickstyle/3d1" qsCatId="3D" csTypeId="urn:microsoft.com/office/officeart/2005/8/colors/accent1_5" csCatId="accent1" phldr="1"/>
      <dgm:spPr/>
      <dgm:t>
        <a:bodyPr/>
        <a:lstStyle/>
        <a:p>
          <a:endParaRPr lang="en-US"/>
        </a:p>
      </dgm:t>
    </dgm:pt>
    <dgm:pt modelId="{2FA3915E-4949-44A9-A4B1-6E7274BB01DF}">
      <dgm:prSet/>
      <dgm:spPr/>
      <dgm:t>
        <a:bodyPr/>
        <a:lstStyle/>
        <a:p>
          <a:pPr rtl="0"/>
          <a:r>
            <a:rPr lang="en-US" b="1" smtClean="0"/>
            <a:t>Introduction</a:t>
          </a:r>
          <a:endParaRPr lang="en-US"/>
        </a:p>
      </dgm:t>
    </dgm:pt>
    <dgm:pt modelId="{ED73C601-7276-4FE3-AD06-42FBA7215A04}" type="parTrans" cxnId="{469E22A4-18BC-404F-9950-D64D083CF869}">
      <dgm:prSet/>
      <dgm:spPr/>
      <dgm:t>
        <a:bodyPr/>
        <a:lstStyle/>
        <a:p>
          <a:endParaRPr lang="en-US"/>
        </a:p>
      </dgm:t>
    </dgm:pt>
    <dgm:pt modelId="{86CC1617-4051-475C-B9FD-C5784826DEC6}" type="sibTrans" cxnId="{469E22A4-18BC-404F-9950-D64D083CF869}">
      <dgm:prSet/>
      <dgm:spPr/>
      <dgm:t>
        <a:bodyPr/>
        <a:lstStyle/>
        <a:p>
          <a:endParaRPr lang="en-US"/>
        </a:p>
      </dgm:t>
    </dgm:pt>
    <dgm:pt modelId="{3C1DDA11-8A11-45EA-BBD4-FC7A485509AB}">
      <dgm:prSet/>
      <dgm:spPr>
        <a:solidFill>
          <a:schemeClr val="bg1">
            <a:lumMod val="65000"/>
          </a:schemeClr>
        </a:solidFill>
      </dgm:spPr>
      <dgm:t>
        <a:bodyPr/>
        <a:lstStyle/>
        <a:p>
          <a:pPr rtl="0"/>
          <a:r>
            <a:rPr lang="en-US" b="1" dirty="0" smtClean="0"/>
            <a:t>Existing System</a:t>
          </a:r>
          <a:endParaRPr lang="en-US" dirty="0"/>
        </a:p>
      </dgm:t>
    </dgm:pt>
    <dgm:pt modelId="{6F9A87F8-2139-4DE5-BEAC-B9AEB3D1847C}" type="parTrans" cxnId="{B62736F6-97EB-4CAA-BE2F-8A7ABA4D3116}">
      <dgm:prSet/>
      <dgm:spPr/>
      <dgm:t>
        <a:bodyPr/>
        <a:lstStyle/>
        <a:p>
          <a:endParaRPr lang="en-US"/>
        </a:p>
      </dgm:t>
    </dgm:pt>
    <dgm:pt modelId="{4C49DFEA-E2E3-40C8-B142-681744A251C2}" type="sibTrans" cxnId="{B62736F6-97EB-4CAA-BE2F-8A7ABA4D3116}">
      <dgm:prSet/>
      <dgm:spPr/>
      <dgm:t>
        <a:bodyPr/>
        <a:lstStyle/>
        <a:p>
          <a:endParaRPr lang="en-US"/>
        </a:p>
      </dgm:t>
    </dgm:pt>
    <dgm:pt modelId="{DC0B4B64-4D60-4730-B9F5-FAE2C022404E}">
      <dgm:prSet/>
      <dgm:spPr>
        <a:solidFill>
          <a:schemeClr val="bg1">
            <a:lumMod val="65000"/>
          </a:schemeClr>
        </a:solidFill>
      </dgm:spPr>
      <dgm:t>
        <a:bodyPr/>
        <a:lstStyle/>
        <a:p>
          <a:pPr rtl="0"/>
          <a:r>
            <a:rPr lang="en-US" b="1" dirty="0" smtClean="0"/>
            <a:t>Proposed System</a:t>
          </a:r>
          <a:endParaRPr lang="en-US" dirty="0"/>
        </a:p>
      </dgm:t>
    </dgm:pt>
    <dgm:pt modelId="{FDCBD555-A159-4764-ACDE-F18CF712EB5E}" type="parTrans" cxnId="{BDB65C8A-490E-4677-B232-8AD4F6B10445}">
      <dgm:prSet/>
      <dgm:spPr/>
      <dgm:t>
        <a:bodyPr/>
        <a:lstStyle/>
        <a:p>
          <a:endParaRPr lang="en-US"/>
        </a:p>
      </dgm:t>
    </dgm:pt>
    <dgm:pt modelId="{D74785F9-2A21-4B28-9C00-B513C4776EE3}" type="sibTrans" cxnId="{BDB65C8A-490E-4677-B232-8AD4F6B10445}">
      <dgm:prSet/>
      <dgm:spPr/>
      <dgm:t>
        <a:bodyPr/>
        <a:lstStyle/>
        <a:p>
          <a:endParaRPr lang="en-US"/>
        </a:p>
      </dgm:t>
    </dgm:pt>
    <dgm:pt modelId="{37AE52A8-9FEE-431D-80AE-A58DF1507474}">
      <dgm:prSet/>
      <dgm:spPr/>
      <dgm:t>
        <a:bodyPr/>
        <a:lstStyle/>
        <a:p>
          <a:pPr rtl="0"/>
          <a:r>
            <a:rPr lang="en-US" b="1" smtClean="0"/>
            <a:t>Advantages of Proposed system</a:t>
          </a:r>
          <a:endParaRPr lang="en-US"/>
        </a:p>
      </dgm:t>
    </dgm:pt>
    <dgm:pt modelId="{E58CCCCB-564D-4990-894D-F4B1B6BE3E06}" type="parTrans" cxnId="{FDDE22A1-780C-49E5-9BA6-41F2AE2D5941}">
      <dgm:prSet/>
      <dgm:spPr/>
      <dgm:t>
        <a:bodyPr/>
        <a:lstStyle/>
        <a:p>
          <a:endParaRPr lang="en-US"/>
        </a:p>
      </dgm:t>
    </dgm:pt>
    <dgm:pt modelId="{1FB02A68-AB45-4E70-BF6B-C4452A9FEEFE}" type="sibTrans" cxnId="{FDDE22A1-780C-49E5-9BA6-41F2AE2D5941}">
      <dgm:prSet/>
      <dgm:spPr/>
      <dgm:t>
        <a:bodyPr/>
        <a:lstStyle/>
        <a:p>
          <a:endParaRPr lang="en-US"/>
        </a:p>
      </dgm:t>
    </dgm:pt>
    <dgm:pt modelId="{5B644B23-F974-4CBB-BC40-A663085E5832}">
      <dgm:prSet/>
      <dgm:spPr>
        <a:solidFill>
          <a:schemeClr val="bg1">
            <a:lumMod val="65000"/>
          </a:schemeClr>
        </a:solidFill>
      </dgm:spPr>
      <dgm:t>
        <a:bodyPr/>
        <a:lstStyle/>
        <a:p>
          <a:pPr rtl="0"/>
          <a:r>
            <a:rPr lang="en-US" b="1" smtClean="0"/>
            <a:t>Software and hardware Requirement</a:t>
          </a:r>
          <a:endParaRPr lang="en-US"/>
        </a:p>
      </dgm:t>
    </dgm:pt>
    <dgm:pt modelId="{27B6EDC9-B6E6-48C6-BCA7-C66142AE241A}" type="parTrans" cxnId="{EDFD2836-82CB-494B-BEB7-CC5EE325E740}">
      <dgm:prSet/>
      <dgm:spPr/>
      <dgm:t>
        <a:bodyPr/>
        <a:lstStyle/>
        <a:p>
          <a:endParaRPr lang="en-US"/>
        </a:p>
      </dgm:t>
    </dgm:pt>
    <dgm:pt modelId="{7DF7ABA9-504D-498B-A467-AD018745968C}" type="sibTrans" cxnId="{EDFD2836-82CB-494B-BEB7-CC5EE325E740}">
      <dgm:prSet/>
      <dgm:spPr/>
      <dgm:t>
        <a:bodyPr/>
        <a:lstStyle/>
        <a:p>
          <a:endParaRPr lang="en-US"/>
        </a:p>
      </dgm:t>
    </dgm:pt>
    <dgm:pt modelId="{CFA8B643-559F-44D7-BC57-D0B6D83AB543}">
      <dgm:prSet/>
      <dgm:spPr/>
      <dgm:t>
        <a:bodyPr/>
        <a:lstStyle/>
        <a:p>
          <a:pPr rtl="0"/>
          <a:r>
            <a:rPr lang="en-US" b="1" smtClean="0"/>
            <a:t>Flowchart Diagram</a:t>
          </a:r>
          <a:endParaRPr lang="en-US"/>
        </a:p>
      </dgm:t>
    </dgm:pt>
    <dgm:pt modelId="{CC46F58D-BBD9-4E37-9214-BB68D64D3699}" type="parTrans" cxnId="{BB43C879-F18F-4BBC-8ACD-EFD6A19106CB}">
      <dgm:prSet/>
      <dgm:spPr/>
      <dgm:t>
        <a:bodyPr/>
        <a:lstStyle/>
        <a:p>
          <a:endParaRPr lang="en-US"/>
        </a:p>
      </dgm:t>
    </dgm:pt>
    <dgm:pt modelId="{47326781-F656-4753-9D9C-73314FC4D95B}" type="sibTrans" cxnId="{BB43C879-F18F-4BBC-8ACD-EFD6A19106CB}">
      <dgm:prSet/>
      <dgm:spPr/>
      <dgm:t>
        <a:bodyPr/>
        <a:lstStyle/>
        <a:p>
          <a:endParaRPr lang="en-US"/>
        </a:p>
      </dgm:t>
    </dgm:pt>
    <dgm:pt modelId="{024E1DA2-19AD-4305-9341-7054052426BF}">
      <dgm:prSet/>
      <dgm:spPr>
        <a:solidFill>
          <a:schemeClr val="bg1">
            <a:lumMod val="65000"/>
          </a:schemeClr>
        </a:solidFill>
      </dgm:spPr>
      <dgm:t>
        <a:bodyPr/>
        <a:lstStyle/>
        <a:p>
          <a:pPr rtl="0"/>
          <a:r>
            <a:rPr lang="en-US" b="1" smtClean="0"/>
            <a:t>Modules</a:t>
          </a:r>
          <a:endParaRPr lang="en-US"/>
        </a:p>
      </dgm:t>
    </dgm:pt>
    <dgm:pt modelId="{D2B0A472-2CC9-49EF-A73F-33C0C4C4FF14}" type="parTrans" cxnId="{3BD9F550-D4E4-4700-B1D9-5BA5079B23A3}">
      <dgm:prSet/>
      <dgm:spPr/>
      <dgm:t>
        <a:bodyPr/>
        <a:lstStyle/>
        <a:p>
          <a:endParaRPr lang="en-US"/>
        </a:p>
      </dgm:t>
    </dgm:pt>
    <dgm:pt modelId="{98633DC2-02D6-49E9-A98C-605319C737C2}" type="sibTrans" cxnId="{3BD9F550-D4E4-4700-B1D9-5BA5079B23A3}">
      <dgm:prSet/>
      <dgm:spPr/>
      <dgm:t>
        <a:bodyPr/>
        <a:lstStyle/>
        <a:p>
          <a:endParaRPr lang="en-US"/>
        </a:p>
      </dgm:t>
    </dgm:pt>
    <dgm:pt modelId="{FBD71EC2-D727-436E-8021-CF064EE0F425}">
      <dgm:prSet/>
      <dgm:spPr/>
      <dgm:t>
        <a:bodyPr/>
        <a:lstStyle/>
        <a:p>
          <a:pPr rtl="0"/>
          <a:r>
            <a:rPr lang="en-US" b="1" smtClean="0"/>
            <a:t>Screenshots</a:t>
          </a:r>
          <a:endParaRPr lang="en-US"/>
        </a:p>
      </dgm:t>
    </dgm:pt>
    <dgm:pt modelId="{295AAB52-1DC4-4586-8EB0-757FB1CCEEE3}" type="parTrans" cxnId="{17F0A498-6B7C-44EF-85F5-68EF6A7E9FE0}">
      <dgm:prSet/>
      <dgm:spPr/>
      <dgm:t>
        <a:bodyPr/>
        <a:lstStyle/>
        <a:p>
          <a:endParaRPr lang="en-US"/>
        </a:p>
      </dgm:t>
    </dgm:pt>
    <dgm:pt modelId="{78BDEB4F-EE28-440D-86E5-D0FB8999DBA9}" type="sibTrans" cxnId="{17F0A498-6B7C-44EF-85F5-68EF6A7E9FE0}">
      <dgm:prSet/>
      <dgm:spPr/>
      <dgm:t>
        <a:bodyPr/>
        <a:lstStyle/>
        <a:p>
          <a:endParaRPr lang="en-US"/>
        </a:p>
      </dgm:t>
    </dgm:pt>
    <dgm:pt modelId="{AD6C0ADC-8598-4F91-8F25-1C6488FD33E9}">
      <dgm:prSet/>
      <dgm:spPr>
        <a:solidFill>
          <a:schemeClr val="bg1">
            <a:lumMod val="65000"/>
          </a:schemeClr>
        </a:solidFill>
      </dgm:spPr>
      <dgm:t>
        <a:bodyPr/>
        <a:lstStyle/>
        <a:p>
          <a:pPr rtl="0"/>
          <a:r>
            <a:rPr lang="en-US" b="1" smtClean="0"/>
            <a:t>Conclusion</a:t>
          </a:r>
          <a:endParaRPr lang="en-US"/>
        </a:p>
      </dgm:t>
    </dgm:pt>
    <dgm:pt modelId="{3A1C1CBC-4463-4884-A388-336B1C78A5E8}" type="parTrans" cxnId="{1892CDE6-8FB9-45CE-856E-7B8614CB0E44}">
      <dgm:prSet/>
      <dgm:spPr/>
      <dgm:t>
        <a:bodyPr/>
        <a:lstStyle/>
        <a:p>
          <a:endParaRPr lang="en-US"/>
        </a:p>
      </dgm:t>
    </dgm:pt>
    <dgm:pt modelId="{CA003EE2-EE87-4DA9-BB71-B0CA11889B11}" type="sibTrans" cxnId="{1892CDE6-8FB9-45CE-856E-7B8614CB0E44}">
      <dgm:prSet/>
      <dgm:spPr/>
      <dgm:t>
        <a:bodyPr/>
        <a:lstStyle/>
        <a:p>
          <a:endParaRPr lang="en-US"/>
        </a:p>
      </dgm:t>
    </dgm:pt>
    <dgm:pt modelId="{C1666C5F-32C6-4409-A2A9-C59F4EA0540A}">
      <dgm:prSet/>
      <dgm:spPr/>
      <dgm:t>
        <a:bodyPr/>
        <a:lstStyle/>
        <a:p>
          <a:pPr rtl="0"/>
          <a:r>
            <a:rPr lang="en-US" b="1" dirty="0" smtClean="0"/>
            <a:t>Future Enhancement</a:t>
          </a:r>
          <a:endParaRPr lang="en-US" dirty="0"/>
        </a:p>
      </dgm:t>
    </dgm:pt>
    <dgm:pt modelId="{E2C24152-BE2D-4B5A-AAA7-7C6DDA344FC5}" type="parTrans" cxnId="{2058644E-F336-4B17-AC61-A35D2AD20735}">
      <dgm:prSet/>
      <dgm:spPr/>
      <dgm:t>
        <a:bodyPr/>
        <a:lstStyle/>
        <a:p>
          <a:endParaRPr lang="en-US"/>
        </a:p>
      </dgm:t>
    </dgm:pt>
    <dgm:pt modelId="{EAAA4E4C-F8B8-4008-87D4-629A2F3B508E}" type="sibTrans" cxnId="{2058644E-F336-4B17-AC61-A35D2AD20735}">
      <dgm:prSet/>
      <dgm:spPr/>
      <dgm:t>
        <a:bodyPr/>
        <a:lstStyle/>
        <a:p>
          <a:endParaRPr lang="en-US"/>
        </a:p>
      </dgm:t>
    </dgm:pt>
    <dgm:pt modelId="{3956A29C-275C-49B3-8D97-063BCF43558F}">
      <dgm:prSet/>
      <dgm:spPr/>
      <dgm:t>
        <a:bodyPr/>
        <a:lstStyle/>
        <a:p>
          <a:pPr rtl="0"/>
          <a:r>
            <a:rPr lang="en-US" b="1" dirty="0" smtClean="0"/>
            <a:t>Drawbacks of Existing system</a:t>
          </a:r>
          <a:endParaRPr lang="en-US" b="1" dirty="0"/>
        </a:p>
      </dgm:t>
    </dgm:pt>
    <dgm:pt modelId="{15227ABE-E623-46BF-9E9D-4C0C59855A03}" type="parTrans" cxnId="{C9F6B1DF-ED12-410A-97CF-184BB145FF0D}">
      <dgm:prSet/>
      <dgm:spPr/>
      <dgm:t>
        <a:bodyPr/>
        <a:lstStyle/>
        <a:p>
          <a:endParaRPr lang="en-US"/>
        </a:p>
      </dgm:t>
    </dgm:pt>
    <dgm:pt modelId="{A4E989AD-7E89-4CF9-B150-A93EC50EC1B3}" type="sibTrans" cxnId="{C9F6B1DF-ED12-410A-97CF-184BB145FF0D}">
      <dgm:prSet/>
      <dgm:spPr/>
      <dgm:t>
        <a:bodyPr/>
        <a:lstStyle/>
        <a:p>
          <a:endParaRPr lang="en-US"/>
        </a:p>
      </dgm:t>
    </dgm:pt>
    <dgm:pt modelId="{AC86F7A1-1955-4EB7-A476-8BF2F75AAF9E}" type="pres">
      <dgm:prSet presAssocID="{68A66703-C1DE-4B5A-A46E-538DC77CCB79}" presName="linear" presStyleCnt="0">
        <dgm:presLayoutVars>
          <dgm:animLvl val="lvl"/>
          <dgm:resizeHandles val="exact"/>
        </dgm:presLayoutVars>
      </dgm:prSet>
      <dgm:spPr/>
      <dgm:t>
        <a:bodyPr/>
        <a:lstStyle/>
        <a:p>
          <a:endParaRPr lang="en-US"/>
        </a:p>
      </dgm:t>
    </dgm:pt>
    <dgm:pt modelId="{46E69056-39E9-499B-ADAD-D859F93A1617}" type="pres">
      <dgm:prSet presAssocID="{2FA3915E-4949-44A9-A4B1-6E7274BB01DF}" presName="parentText" presStyleLbl="node1" presStyleIdx="0" presStyleCnt="11">
        <dgm:presLayoutVars>
          <dgm:chMax val="0"/>
          <dgm:bulletEnabled val="1"/>
        </dgm:presLayoutVars>
      </dgm:prSet>
      <dgm:spPr/>
      <dgm:t>
        <a:bodyPr/>
        <a:lstStyle/>
        <a:p>
          <a:endParaRPr lang="en-US"/>
        </a:p>
      </dgm:t>
    </dgm:pt>
    <dgm:pt modelId="{686AE467-90FD-404F-9F04-10BEB4A685D9}" type="pres">
      <dgm:prSet presAssocID="{86CC1617-4051-475C-B9FD-C5784826DEC6}" presName="spacer" presStyleCnt="0"/>
      <dgm:spPr/>
      <dgm:t>
        <a:bodyPr/>
        <a:lstStyle/>
        <a:p>
          <a:endParaRPr lang="en-US"/>
        </a:p>
      </dgm:t>
    </dgm:pt>
    <dgm:pt modelId="{3CFAF48C-E7C0-4D63-B3A7-B1AC29D5F714}" type="pres">
      <dgm:prSet presAssocID="{3C1DDA11-8A11-45EA-BBD4-FC7A485509AB}" presName="parentText" presStyleLbl="node1" presStyleIdx="1" presStyleCnt="11">
        <dgm:presLayoutVars>
          <dgm:chMax val="0"/>
          <dgm:bulletEnabled val="1"/>
        </dgm:presLayoutVars>
      </dgm:prSet>
      <dgm:spPr/>
      <dgm:t>
        <a:bodyPr/>
        <a:lstStyle/>
        <a:p>
          <a:endParaRPr lang="en-US"/>
        </a:p>
      </dgm:t>
    </dgm:pt>
    <dgm:pt modelId="{8F3BF586-B217-4337-99F1-7B56052231C7}" type="pres">
      <dgm:prSet presAssocID="{4C49DFEA-E2E3-40C8-B142-681744A251C2}" presName="spacer" presStyleCnt="0"/>
      <dgm:spPr/>
      <dgm:t>
        <a:bodyPr/>
        <a:lstStyle/>
        <a:p>
          <a:endParaRPr lang="en-US"/>
        </a:p>
      </dgm:t>
    </dgm:pt>
    <dgm:pt modelId="{8F5035E3-EB66-4137-BF1A-92658D23E56F}" type="pres">
      <dgm:prSet presAssocID="{3956A29C-275C-49B3-8D97-063BCF43558F}" presName="parentText" presStyleLbl="node1" presStyleIdx="2" presStyleCnt="11">
        <dgm:presLayoutVars>
          <dgm:chMax val="0"/>
          <dgm:bulletEnabled val="1"/>
        </dgm:presLayoutVars>
      </dgm:prSet>
      <dgm:spPr/>
      <dgm:t>
        <a:bodyPr/>
        <a:lstStyle/>
        <a:p>
          <a:endParaRPr lang="en-US"/>
        </a:p>
      </dgm:t>
    </dgm:pt>
    <dgm:pt modelId="{33D2E908-C7B6-4A57-B4A7-9418EE1EBD22}" type="pres">
      <dgm:prSet presAssocID="{A4E989AD-7E89-4CF9-B150-A93EC50EC1B3}" presName="spacer" presStyleCnt="0"/>
      <dgm:spPr/>
      <dgm:t>
        <a:bodyPr/>
        <a:lstStyle/>
        <a:p>
          <a:endParaRPr lang="en-US"/>
        </a:p>
      </dgm:t>
    </dgm:pt>
    <dgm:pt modelId="{CDB4F24C-F3E9-466B-9D58-F9E7F61AB917}" type="pres">
      <dgm:prSet presAssocID="{DC0B4B64-4D60-4730-B9F5-FAE2C022404E}" presName="parentText" presStyleLbl="node1" presStyleIdx="3" presStyleCnt="11">
        <dgm:presLayoutVars>
          <dgm:chMax val="0"/>
          <dgm:bulletEnabled val="1"/>
        </dgm:presLayoutVars>
      </dgm:prSet>
      <dgm:spPr/>
      <dgm:t>
        <a:bodyPr/>
        <a:lstStyle/>
        <a:p>
          <a:endParaRPr lang="en-US"/>
        </a:p>
      </dgm:t>
    </dgm:pt>
    <dgm:pt modelId="{8BEEB63A-A48C-4DCC-B900-8EA8A76DDD95}" type="pres">
      <dgm:prSet presAssocID="{D74785F9-2A21-4B28-9C00-B513C4776EE3}" presName="spacer" presStyleCnt="0"/>
      <dgm:spPr/>
      <dgm:t>
        <a:bodyPr/>
        <a:lstStyle/>
        <a:p>
          <a:endParaRPr lang="en-US"/>
        </a:p>
      </dgm:t>
    </dgm:pt>
    <dgm:pt modelId="{B87A5E0C-BC84-4E1E-BA4E-90B853F29D14}" type="pres">
      <dgm:prSet presAssocID="{37AE52A8-9FEE-431D-80AE-A58DF1507474}" presName="parentText" presStyleLbl="node1" presStyleIdx="4" presStyleCnt="11">
        <dgm:presLayoutVars>
          <dgm:chMax val="0"/>
          <dgm:bulletEnabled val="1"/>
        </dgm:presLayoutVars>
      </dgm:prSet>
      <dgm:spPr/>
      <dgm:t>
        <a:bodyPr/>
        <a:lstStyle/>
        <a:p>
          <a:endParaRPr lang="en-US"/>
        </a:p>
      </dgm:t>
    </dgm:pt>
    <dgm:pt modelId="{28ECECD3-C8C8-4992-87EA-6DE1DF01D42B}" type="pres">
      <dgm:prSet presAssocID="{1FB02A68-AB45-4E70-BF6B-C4452A9FEEFE}" presName="spacer" presStyleCnt="0"/>
      <dgm:spPr/>
      <dgm:t>
        <a:bodyPr/>
        <a:lstStyle/>
        <a:p>
          <a:endParaRPr lang="en-US"/>
        </a:p>
      </dgm:t>
    </dgm:pt>
    <dgm:pt modelId="{6A08B842-8523-4EED-A3A7-D3DFBFB4065B}" type="pres">
      <dgm:prSet presAssocID="{5B644B23-F974-4CBB-BC40-A663085E5832}" presName="parentText" presStyleLbl="node1" presStyleIdx="5" presStyleCnt="11">
        <dgm:presLayoutVars>
          <dgm:chMax val="0"/>
          <dgm:bulletEnabled val="1"/>
        </dgm:presLayoutVars>
      </dgm:prSet>
      <dgm:spPr/>
      <dgm:t>
        <a:bodyPr/>
        <a:lstStyle/>
        <a:p>
          <a:endParaRPr lang="en-US"/>
        </a:p>
      </dgm:t>
    </dgm:pt>
    <dgm:pt modelId="{E118DC88-1E3B-4C4F-97C5-0AECD94E60E5}" type="pres">
      <dgm:prSet presAssocID="{7DF7ABA9-504D-498B-A467-AD018745968C}" presName="spacer" presStyleCnt="0"/>
      <dgm:spPr/>
      <dgm:t>
        <a:bodyPr/>
        <a:lstStyle/>
        <a:p>
          <a:endParaRPr lang="en-US"/>
        </a:p>
      </dgm:t>
    </dgm:pt>
    <dgm:pt modelId="{8FA7E52B-9F5D-4B88-8833-1D2C406C699A}" type="pres">
      <dgm:prSet presAssocID="{CFA8B643-559F-44D7-BC57-D0B6D83AB543}" presName="parentText" presStyleLbl="node1" presStyleIdx="6" presStyleCnt="11">
        <dgm:presLayoutVars>
          <dgm:chMax val="0"/>
          <dgm:bulletEnabled val="1"/>
        </dgm:presLayoutVars>
      </dgm:prSet>
      <dgm:spPr/>
      <dgm:t>
        <a:bodyPr/>
        <a:lstStyle/>
        <a:p>
          <a:endParaRPr lang="en-US"/>
        </a:p>
      </dgm:t>
    </dgm:pt>
    <dgm:pt modelId="{55BE1A07-726F-473F-9169-37982E9C5644}" type="pres">
      <dgm:prSet presAssocID="{47326781-F656-4753-9D9C-73314FC4D95B}" presName="spacer" presStyleCnt="0"/>
      <dgm:spPr/>
      <dgm:t>
        <a:bodyPr/>
        <a:lstStyle/>
        <a:p>
          <a:endParaRPr lang="en-US"/>
        </a:p>
      </dgm:t>
    </dgm:pt>
    <dgm:pt modelId="{116D5F8B-A642-4862-82C7-13CCE81930FC}" type="pres">
      <dgm:prSet presAssocID="{024E1DA2-19AD-4305-9341-7054052426BF}" presName="parentText" presStyleLbl="node1" presStyleIdx="7" presStyleCnt="11">
        <dgm:presLayoutVars>
          <dgm:chMax val="0"/>
          <dgm:bulletEnabled val="1"/>
        </dgm:presLayoutVars>
      </dgm:prSet>
      <dgm:spPr/>
      <dgm:t>
        <a:bodyPr/>
        <a:lstStyle/>
        <a:p>
          <a:endParaRPr lang="en-US"/>
        </a:p>
      </dgm:t>
    </dgm:pt>
    <dgm:pt modelId="{A57114B5-01FB-42D3-86E3-01E8018AC563}" type="pres">
      <dgm:prSet presAssocID="{98633DC2-02D6-49E9-A98C-605319C737C2}" presName="spacer" presStyleCnt="0"/>
      <dgm:spPr/>
      <dgm:t>
        <a:bodyPr/>
        <a:lstStyle/>
        <a:p>
          <a:endParaRPr lang="en-US"/>
        </a:p>
      </dgm:t>
    </dgm:pt>
    <dgm:pt modelId="{2AE3E01B-9D6D-4305-988F-B8CB3B5D115C}" type="pres">
      <dgm:prSet presAssocID="{FBD71EC2-D727-436E-8021-CF064EE0F425}" presName="parentText" presStyleLbl="node1" presStyleIdx="8" presStyleCnt="11">
        <dgm:presLayoutVars>
          <dgm:chMax val="0"/>
          <dgm:bulletEnabled val="1"/>
        </dgm:presLayoutVars>
      </dgm:prSet>
      <dgm:spPr/>
      <dgm:t>
        <a:bodyPr/>
        <a:lstStyle/>
        <a:p>
          <a:endParaRPr lang="en-US"/>
        </a:p>
      </dgm:t>
    </dgm:pt>
    <dgm:pt modelId="{833DF245-FAA8-4286-83F3-BEDF5305C16A}" type="pres">
      <dgm:prSet presAssocID="{78BDEB4F-EE28-440D-86E5-D0FB8999DBA9}" presName="spacer" presStyleCnt="0"/>
      <dgm:spPr/>
      <dgm:t>
        <a:bodyPr/>
        <a:lstStyle/>
        <a:p>
          <a:endParaRPr lang="en-US"/>
        </a:p>
      </dgm:t>
    </dgm:pt>
    <dgm:pt modelId="{67485676-4D5F-458F-A5BD-7AC5CB2BD519}" type="pres">
      <dgm:prSet presAssocID="{AD6C0ADC-8598-4F91-8F25-1C6488FD33E9}" presName="parentText" presStyleLbl="node1" presStyleIdx="9" presStyleCnt="11">
        <dgm:presLayoutVars>
          <dgm:chMax val="0"/>
          <dgm:bulletEnabled val="1"/>
        </dgm:presLayoutVars>
      </dgm:prSet>
      <dgm:spPr/>
      <dgm:t>
        <a:bodyPr/>
        <a:lstStyle/>
        <a:p>
          <a:endParaRPr lang="en-US"/>
        </a:p>
      </dgm:t>
    </dgm:pt>
    <dgm:pt modelId="{EFCA1E2C-22DC-42A4-AD4C-53162323EEC2}" type="pres">
      <dgm:prSet presAssocID="{CA003EE2-EE87-4DA9-BB71-B0CA11889B11}" presName="spacer" presStyleCnt="0"/>
      <dgm:spPr/>
      <dgm:t>
        <a:bodyPr/>
        <a:lstStyle/>
        <a:p>
          <a:endParaRPr lang="en-US"/>
        </a:p>
      </dgm:t>
    </dgm:pt>
    <dgm:pt modelId="{5E073D7B-4FCA-442A-8366-A1661AA0A3F9}" type="pres">
      <dgm:prSet presAssocID="{C1666C5F-32C6-4409-A2A9-C59F4EA0540A}" presName="parentText" presStyleLbl="node1" presStyleIdx="10" presStyleCnt="11">
        <dgm:presLayoutVars>
          <dgm:chMax val="0"/>
          <dgm:bulletEnabled val="1"/>
        </dgm:presLayoutVars>
      </dgm:prSet>
      <dgm:spPr/>
      <dgm:t>
        <a:bodyPr/>
        <a:lstStyle/>
        <a:p>
          <a:endParaRPr lang="en-US"/>
        </a:p>
      </dgm:t>
    </dgm:pt>
  </dgm:ptLst>
  <dgm:cxnLst>
    <dgm:cxn modelId="{1E4B3409-1DD2-4C7B-865E-C908D2F475AB}" type="presOf" srcId="{2FA3915E-4949-44A9-A4B1-6E7274BB01DF}" destId="{46E69056-39E9-499B-ADAD-D859F93A1617}" srcOrd="0" destOrd="0" presId="urn:microsoft.com/office/officeart/2005/8/layout/vList2"/>
    <dgm:cxn modelId="{AB7469B1-1EF7-4D55-8EEE-052F0089D45F}" type="presOf" srcId="{5B644B23-F974-4CBB-BC40-A663085E5832}" destId="{6A08B842-8523-4EED-A3A7-D3DFBFB4065B}" srcOrd="0" destOrd="0" presId="urn:microsoft.com/office/officeart/2005/8/layout/vList2"/>
    <dgm:cxn modelId="{94DF736D-292E-4777-AEC6-71A8DF89F658}" type="presOf" srcId="{37AE52A8-9FEE-431D-80AE-A58DF1507474}" destId="{B87A5E0C-BC84-4E1E-BA4E-90B853F29D14}" srcOrd="0" destOrd="0" presId="urn:microsoft.com/office/officeart/2005/8/layout/vList2"/>
    <dgm:cxn modelId="{2058644E-F336-4B17-AC61-A35D2AD20735}" srcId="{68A66703-C1DE-4B5A-A46E-538DC77CCB79}" destId="{C1666C5F-32C6-4409-A2A9-C59F4EA0540A}" srcOrd="10" destOrd="0" parTransId="{E2C24152-BE2D-4B5A-AAA7-7C6DDA344FC5}" sibTransId="{EAAA4E4C-F8B8-4008-87D4-629A2F3B508E}"/>
    <dgm:cxn modelId="{C9F6B1DF-ED12-410A-97CF-184BB145FF0D}" srcId="{68A66703-C1DE-4B5A-A46E-538DC77CCB79}" destId="{3956A29C-275C-49B3-8D97-063BCF43558F}" srcOrd="2" destOrd="0" parTransId="{15227ABE-E623-46BF-9E9D-4C0C59855A03}" sibTransId="{A4E989AD-7E89-4CF9-B150-A93EC50EC1B3}"/>
    <dgm:cxn modelId="{0398B02F-D175-4B6B-8577-FBD2B2ED6535}" type="presOf" srcId="{3956A29C-275C-49B3-8D97-063BCF43558F}" destId="{8F5035E3-EB66-4137-BF1A-92658D23E56F}" srcOrd="0" destOrd="0" presId="urn:microsoft.com/office/officeart/2005/8/layout/vList2"/>
    <dgm:cxn modelId="{15BEC176-AA1A-43C7-9B36-7B87CD73ECC7}" type="presOf" srcId="{3C1DDA11-8A11-45EA-BBD4-FC7A485509AB}" destId="{3CFAF48C-E7C0-4D63-B3A7-B1AC29D5F714}" srcOrd="0" destOrd="0" presId="urn:microsoft.com/office/officeart/2005/8/layout/vList2"/>
    <dgm:cxn modelId="{FFA0B0E4-3BDC-4748-9F07-4C68B169673F}" type="presOf" srcId="{FBD71EC2-D727-436E-8021-CF064EE0F425}" destId="{2AE3E01B-9D6D-4305-988F-B8CB3B5D115C}" srcOrd="0" destOrd="0" presId="urn:microsoft.com/office/officeart/2005/8/layout/vList2"/>
    <dgm:cxn modelId="{38152199-1043-4632-BD0F-6863B655F939}" type="presOf" srcId="{AD6C0ADC-8598-4F91-8F25-1C6488FD33E9}" destId="{67485676-4D5F-458F-A5BD-7AC5CB2BD519}" srcOrd="0" destOrd="0" presId="urn:microsoft.com/office/officeart/2005/8/layout/vList2"/>
    <dgm:cxn modelId="{D8B66518-B142-4F9E-A927-E383D6AA596E}" type="presOf" srcId="{CFA8B643-559F-44D7-BC57-D0B6D83AB543}" destId="{8FA7E52B-9F5D-4B88-8833-1D2C406C699A}" srcOrd="0" destOrd="0" presId="urn:microsoft.com/office/officeart/2005/8/layout/vList2"/>
    <dgm:cxn modelId="{FE56CEC0-859D-4B05-AD7C-855F0E63D53B}" type="presOf" srcId="{68A66703-C1DE-4B5A-A46E-538DC77CCB79}" destId="{AC86F7A1-1955-4EB7-A476-8BF2F75AAF9E}" srcOrd="0" destOrd="0" presId="urn:microsoft.com/office/officeart/2005/8/layout/vList2"/>
    <dgm:cxn modelId="{3BD9F550-D4E4-4700-B1D9-5BA5079B23A3}" srcId="{68A66703-C1DE-4B5A-A46E-538DC77CCB79}" destId="{024E1DA2-19AD-4305-9341-7054052426BF}" srcOrd="7" destOrd="0" parTransId="{D2B0A472-2CC9-49EF-A73F-33C0C4C4FF14}" sibTransId="{98633DC2-02D6-49E9-A98C-605319C737C2}"/>
    <dgm:cxn modelId="{BDB65C8A-490E-4677-B232-8AD4F6B10445}" srcId="{68A66703-C1DE-4B5A-A46E-538DC77CCB79}" destId="{DC0B4B64-4D60-4730-B9F5-FAE2C022404E}" srcOrd="3" destOrd="0" parTransId="{FDCBD555-A159-4764-ACDE-F18CF712EB5E}" sibTransId="{D74785F9-2A21-4B28-9C00-B513C4776EE3}"/>
    <dgm:cxn modelId="{1F1EC2F5-4E6C-4F8E-915D-C22400B61873}" type="presOf" srcId="{C1666C5F-32C6-4409-A2A9-C59F4EA0540A}" destId="{5E073D7B-4FCA-442A-8366-A1661AA0A3F9}" srcOrd="0" destOrd="0" presId="urn:microsoft.com/office/officeart/2005/8/layout/vList2"/>
    <dgm:cxn modelId="{FDDE22A1-780C-49E5-9BA6-41F2AE2D5941}" srcId="{68A66703-C1DE-4B5A-A46E-538DC77CCB79}" destId="{37AE52A8-9FEE-431D-80AE-A58DF1507474}" srcOrd="4" destOrd="0" parTransId="{E58CCCCB-564D-4990-894D-F4B1B6BE3E06}" sibTransId="{1FB02A68-AB45-4E70-BF6B-C4452A9FEEFE}"/>
    <dgm:cxn modelId="{2D13EB8E-68F6-40B3-875A-97304C0C38C7}" type="presOf" srcId="{024E1DA2-19AD-4305-9341-7054052426BF}" destId="{116D5F8B-A642-4862-82C7-13CCE81930FC}" srcOrd="0" destOrd="0" presId="urn:microsoft.com/office/officeart/2005/8/layout/vList2"/>
    <dgm:cxn modelId="{EDFD2836-82CB-494B-BEB7-CC5EE325E740}" srcId="{68A66703-C1DE-4B5A-A46E-538DC77CCB79}" destId="{5B644B23-F974-4CBB-BC40-A663085E5832}" srcOrd="5" destOrd="0" parTransId="{27B6EDC9-B6E6-48C6-BCA7-C66142AE241A}" sibTransId="{7DF7ABA9-504D-498B-A467-AD018745968C}"/>
    <dgm:cxn modelId="{2394F4D5-8EBB-4295-A968-DC7CC040A255}" type="presOf" srcId="{DC0B4B64-4D60-4730-B9F5-FAE2C022404E}" destId="{CDB4F24C-F3E9-466B-9D58-F9E7F61AB917}" srcOrd="0" destOrd="0" presId="urn:microsoft.com/office/officeart/2005/8/layout/vList2"/>
    <dgm:cxn modelId="{469E22A4-18BC-404F-9950-D64D083CF869}" srcId="{68A66703-C1DE-4B5A-A46E-538DC77CCB79}" destId="{2FA3915E-4949-44A9-A4B1-6E7274BB01DF}" srcOrd="0" destOrd="0" parTransId="{ED73C601-7276-4FE3-AD06-42FBA7215A04}" sibTransId="{86CC1617-4051-475C-B9FD-C5784826DEC6}"/>
    <dgm:cxn modelId="{1892CDE6-8FB9-45CE-856E-7B8614CB0E44}" srcId="{68A66703-C1DE-4B5A-A46E-538DC77CCB79}" destId="{AD6C0ADC-8598-4F91-8F25-1C6488FD33E9}" srcOrd="9" destOrd="0" parTransId="{3A1C1CBC-4463-4884-A388-336B1C78A5E8}" sibTransId="{CA003EE2-EE87-4DA9-BB71-B0CA11889B11}"/>
    <dgm:cxn modelId="{17F0A498-6B7C-44EF-85F5-68EF6A7E9FE0}" srcId="{68A66703-C1DE-4B5A-A46E-538DC77CCB79}" destId="{FBD71EC2-D727-436E-8021-CF064EE0F425}" srcOrd="8" destOrd="0" parTransId="{295AAB52-1DC4-4586-8EB0-757FB1CCEEE3}" sibTransId="{78BDEB4F-EE28-440D-86E5-D0FB8999DBA9}"/>
    <dgm:cxn modelId="{BB43C879-F18F-4BBC-8ACD-EFD6A19106CB}" srcId="{68A66703-C1DE-4B5A-A46E-538DC77CCB79}" destId="{CFA8B643-559F-44D7-BC57-D0B6D83AB543}" srcOrd="6" destOrd="0" parTransId="{CC46F58D-BBD9-4E37-9214-BB68D64D3699}" sibTransId="{47326781-F656-4753-9D9C-73314FC4D95B}"/>
    <dgm:cxn modelId="{B62736F6-97EB-4CAA-BE2F-8A7ABA4D3116}" srcId="{68A66703-C1DE-4B5A-A46E-538DC77CCB79}" destId="{3C1DDA11-8A11-45EA-BBD4-FC7A485509AB}" srcOrd="1" destOrd="0" parTransId="{6F9A87F8-2139-4DE5-BEAC-B9AEB3D1847C}" sibTransId="{4C49DFEA-E2E3-40C8-B142-681744A251C2}"/>
    <dgm:cxn modelId="{5E81724D-59FD-4F5D-8A11-BF763CE12B55}" type="presParOf" srcId="{AC86F7A1-1955-4EB7-A476-8BF2F75AAF9E}" destId="{46E69056-39E9-499B-ADAD-D859F93A1617}" srcOrd="0" destOrd="0" presId="urn:microsoft.com/office/officeart/2005/8/layout/vList2"/>
    <dgm:cxn modelId="{5F79B97C-62EE-4166-9AED-328811D1E470}" type="presParOf" srcId="{AC86F7A1-1955-4EB7-A476-8BF2F75AAF9E}" destId="{686AE467-90FD-404F-9F04-10BEB4A685D9}" srcOrd="1" destOrd="0" presId="urn:microsoft.com/office/officeart/2005/8/layout/vList2"/>
    <dgm:cxn modelId="{D20212E8-B20E-43BD-99AD-0FC0E4D0F434}" type="presParOf" srcId="{AC86F7A1-1955-4EB7-A476-8BF2F75AAF9E}" destId="{3CFAF48C-E7C0-4D63-B3A7-B1AC29D5F714}" srcOrd="2" destOrd="0" presId="urn:microsoft.com/office/officeart/2005/8/layout/vList2"/>
    <dgm:cxn modelId="{5C9B7E32-D4CF-4E6E-973B-E3F22D5D9A21}" type="presParOf" srcId="{AC86F7A1-1955-4EB7-A476-8BF2F75AAF9E}" destId="{8F3BF586-B217-4337-99F1-7B56052231C7}" srcOrd="3" destOrd="0" presId="urn:microsoft.com/office/officeart/2005/8/layout/vList2"/>
    <dgm:cxn modelId="{9549BE9E-85A9-421B-8363-A532ED08CCCF}" type="presParOf" srcId="{AC86F7A1-1955-4EB7-A476-8BF2F75AAF9E}" destId="{8F5035E3-EB66-4137-BF1A-92658D23E56F}" srcOrd="4" destOrd="0" presId="urn:microsoft.com/office/officeart/2005/8/layout/vList2"/>
    <dgm:cxn modelId="{05F31C04-5F38-42E3-A673-18428C321809}" type="presParOf" srcId="{AC86F7A1-1955-4EB7-A476-8BF2F75AAF9E}" destId="{33D2E908-C7B6-4A57-B4A7-9418EE1EBD22}" srcOrd="5" destOrd="0" presId="urn:microsoft.com/office/officeart/2005/8/layout/vList2"/>
    <dgm:cxn modelId="{60E2970E-7C4E-4988-BAF3-287A08FB5F59}" type="presParOf" srcId="{AC86F7A1-1955-4EB7-A476-8BF2F75AAF9E}" destId="{CDB4F24C-F3E9-466B-9D58-F9E7F61AB917}" srcOrd="6" destOrd="0" presId="urn:microsoft.com/office/officeart/2005/8/layout/vList2"/>
    <dgm:cxn modelId="{9F9EA0F9-BA67-4FF2-B4CC-E737A99C6EC9}" type="presParOf" srcId="{AC86F7A1-1955-4EB7-A476-8BF2F75AAF9E}" destId="{8BEEB63A-A48C-4DCC-B900-8EA8A76DDD95}" srcOrd="7" destOrd="0" presId="urn:microsoft.com/office/officeart/2005/8/layout/vList2"/>
    <dgm:cxn modelId="{A294B3C5-F861-4F37-B6E7-50D806175A9B}" type="presParOf" srcId="{AC86F7A1-1955-4EB7-A476-8BF2F75AAF9E}" destId="{B87A5E0C-BC84-4E1E-BA4E-90B853F29D14}" srcOrd="8" destOrd="0" presId="urn:microsoft.com/office/officeart/2005/8/layout/vList2"/>
    <dgm:cxn modelId="{D5CAB436-A9CB-440B-92A3-B1B08F73590B}" type="presParOf" srcId="{AC86F7A1-1955-4EB7-A476-8BF2F75AAF9E}" destId="{28ECECD3-C8C8-4992-87EA-6DE1DF01D42B}" srcOrd="9" destOrd="0" presId="urn:microsoft.com/office/officeart/2005/8/layout/vList2"/>
    <dgm:cxn modelId="{812AD892-DC97-405C-835E-E473376091D5}" type="presParOf" srcId="{AC86F7A1-1955-4EB7-A476-8BF2F75AAF9E}" destId="{6A08B842-8523-4EED-A3A7-D3DFBFB4065B}" srcOrd="10" destOrd="0" presId="urn:microsoft.com/office/officeart/2005/8/layout/vList2"/>
    <dgm:cxn modelId="{C2576896-786F-4FAF-91F3-0EE41F0367B9}" type="presParOf" srcId="{AC86F7A1-1955-4EB7-A476-8BF2F75AAF9E}" destId="{E118DC88-1E3B-4C4F-97C5-0AECD94E60E5}" srcOrd="11" destOrd="0" presId="urn:microsoft.com/office/officeart/2005/8/layout/vList2"/>
    <dgm:cxn modelId="{27547191-7787-4B15-9FD6-43A028C2D78A}" type="presParOf" srcId="{AC86F7A1-1955-4EB7-A476-8BF2F75AAF9E}" destId="{8FA7E52B-9F5D-4B88-8833-1D2C406C699A}" srcOrd="12" destOrd="0" presId="urn:microsoft.com/office/officeart/2005/8/layout/vList2"/>
    <dgm:cxn modelId="{8B8A5BB8-DE9B-48AE-856F-C86BD599E7B9}" type="presParOf" srcId="{AC86F7A1-1955-4EB7-A476-8BF2F75AAF9E}" destId="{55BE1A07-726F-473F-9169-37982E9C5644}" srcOrd="13" destOrd="0" presId="urn:microsoft.com/office/officeart/2005/8/layout/vList2"/>
    <dgm:cxn modelId="{D66CF460-18F2-4200-9C96-698514A83998}" type="presParOf" srcId="{AC86F7A1-1955-4EB7-A476-8BF2F75AAF9E}" destId="{116D5F8B-A642-4862-82C7-13CCE81930FC}" srcOrd="14" destOrd="0" presId="urn:microsoft.com/office/officeart/2005/8/layout/vList2"/>
    <dgm:cxn modelId="{A714EE2B-59A8-496A-B53E-CF12F56EC64F}" type="presParOf" srcId="{AC86F7A1-1955-4EB7-A476-8BF2F75AAF9E}" destId="{A57114B5-01FB-42D3-86E3-01E8018AC563}" srcOrd="15" destOrd="0" presId="urn:microsoft.com/office/officeart/2005/8/layout/vList2"/>
    <dgm:cxn modelId="{782BD506-B8E3-4BC1-B625-B831224E7F11}" type="presParOf" srcId="{AC86F7A1-1955-4EB7-A476-8BF2F75AAF9E}" destId="{2AE3E01B-9D6D-4305-988F-B8CB3B5D115C}" srcOrd="16" destOrd="0" presId="urn:microsoft.com/office/officeart/2005/8/layout/vList2"/>
    <dgm:cxn modelId="{CC01006D-81E7-45CD-942E-E12B3B3F4E00}" type="presParOf" srcId="{AC86F7A1-1955-4EB7-A476-8BF2F75AAF9E}" destId="{833DF245-FAA8-4286-83F3-BEDF5305C16A}" srcOrd="17" destOrd="0" presId="urn:microsoft.com/office/officeart/2005/8/layout/vList2"/>
    <dgm:cxn modelId="{87ED0B94-059C-49DC-88AF-7548547EC206}" type="presParOf" srcId="{AC86F7A1-1955-4EB7-A476-8BF2F75AAF9E}" destId="{67485676-4D5F-458F-A5BD-7AC5CB2BD519}" srcOrd="18" destOrd="0" presId="urn:microsoft.com/office/officeart/2005/8/layout/vList2"/>
    <dgm:cxn modelId="{7CF62F2C-A0FD-4A37-B350-0A62A34B9F79}" type="presParOf" srcId="{AC86F7A1-1955-4EB7-A476-8BF2F75AAF9E}" destId="{EFCA1E2C-22DC-42A4-AD4C-53162323EEC2}" srcOrd="19" destOrd="0" presId="urn:microsoft.com/office/officeart/2005/8/layout/vList2"/>
    <dgm:cxn modelId="{BD533630-D6EA-4BB6-9B08-69E67A0587E5}" type="presParOf" srcId="{AC86F7A1-1955-4EB7-A476-8BF2F75AAF9E}" destId="{5E073D7B-4FCA-442A-8366-A1661AA0A3F9}"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A62B28-6D01-4533-9597-8EAF82159172}" type="doc">
      <dgm:prSet loTypeId="urn:microsoft.com/office/officeart/2005/8/layout/vList3" loCatId="picture" qsTypeId="urn:microsoft.com/office/officeart/2005/8/quickstyle/simple2" qsCatId="simple" csTypeId="urn:microsoft.com/office/officeart/2005/8/colors/accent1_5" csCatId="accent1" phldr="1"/>
      <dgm:spPr/>
      <dgm:t>
        <a:bodyPr/>
        <a:lstStyle/>
        <a:p>
          <a:endParaRPr lang="en-US"/>
        </a:p>
      </dgm:t>
    </dgm:pt>
    <dgm:pt modelId="{E91C86D6-3CB8-4A71-9358-DE03D8C4609D}">
      <dgm:prSet/>
      <dgm:spPr/>
      <dgm:t>
        <a:bodyPr/>
        <a:lstStyle/>
        <a:p>
          <a:pPr rtl="0"/>
          <a:r>
            <a:rPr lang="en-US" dirty="0" smtClean="0"/>
            <a:t>The project E health care management system is  for computerizing the working in Hospital.</a:t>
          </a:r>
          <a:endParaRPr lang="en-US" dirty="0"/>
        </a:p>
      </dgm:t>
    </dgm:pt>
    <dgm:pt modelId="{2FDF1C79-1B26-48BA-BF54-6149073568CA}" type="parTrans" cxnId="{44E2727F-7032-46B6-B539-6F4D98078C40}">
      <dgm:prSet/>
      <dgm:spPr/>
      <dgm:t>
        <a:bodyPr/>
        <a:lstStyle/>
        <a:p>
          <a:endParaRPr lang="en-US"/>
        </a:p>
      </dgm:t>
    </dgm:pt>
    <dgm:pt modelId="{DAA92FFF-6AC1-43DF-A9CD-37FF55B61D1E}" type="sibTrans" cxnId="{44E2727F-7032-46B6-B539-6F4D98078C40}">
      <dgm:prSet/>
      <dgm:spPr/>
      <dgm:t>
        <a:bodyPr/>
        <a:lstStyle/>
        <a:p>
          <a:endParaRPr lang="en-US"/>
        </a:p>
      </dgm:t>
    </dgm:pt>
    <dgm:pt modelId="{41601DE9-B8B1-445F-8C37-62B12AA9BC84}">
      <dgm:prSet/>
      <dgm:spPr/>
      <dgm:t>
        <a:bodyPr/>
        <a:lstStyle/>
        <a:p>
          <a:pPr rtl="0"/>
          <a:r>
            <a:rPr lang="en-US" smtClean="0"/>
            <a:t>It provides a friendly graphical user interface which proves to be better when compared to the existing system.</a:t>
          </a:r>
          <a:endParaRPr lang="en-US"/>
        </a:p>
      </dgm:t>
    </dgm:pt>
    <dgm:pt modelId="{6915A06C-CA76-4A5E-B4B5-663A5C3E99DF}" type="parTrans" cxnId="{FA69D3CE-07F0-4E0D-8CC1-D9C6F9552BD0}">
      <dgm:prSet/>
      <dgm:spPr/>
      <dgm:t>
        <a:bodyPr/>
        <a:lstStyle/>
        <a:p>
          <a:endParaRPr lang="en-US"/>
        </a:p>
      </dgm:t>
    </dgm:pt>
    <dgm:pt modelId="{3134B031-1970-4A09-AB83-92D70E5244AD}" type="sibTrans" cxnId="{FA69D3CE-07F0-4E0D-8CC1-D9C6F9552BD0}">
      <dgm:prSet/>
      <dgm:spPr/>
      <dgm:t>
        <a:bodyPr/>
        <a:lstStyle/>
        <a:p>
          <a:endParaRPr lang="en-US"/>
        </a:p>
      </dgm:t>
    </dgm:pt>
    <dgm:pt modelId="{66C556FB-BA2E-4F26-AC03-1C8532AD4239}">
      <dgm:prSet/>
      <dgm:spPr/>
      <dgm:t>
        <a:bodyPr/>
        <a:lstStyle/>
        <a:p>
          <a:pPr rtl="0"/>
          <a:r>
            <a:rPr lang="en-US" dirty="0" smtClean="0"/>
            <a:t>Automation of entire system improves the efficiency.</a:t>
          </a:r>
          <a:endParaRPr lang="en-US" dirty="0"/>
        </a:p>
      </dgm:t>
    </dgm:pt>
    <dgm:pt modelId="{3B7B6DA0-9A55-4388-859D-FA07F6051638}" type="parTrans" cxnId="{8AA86A44-86F7-4DC9-A214-1AA0EE395EAB}">
      <dgm:prSet/>
      <dgm:spPr/>
      <dgm:t>
        <a:bodyPr/>
        <a:lstStyle/>
        <a:p>
          <a:endParaRPr lang="en-US"/>
        </a:p>
      </dgm:t>
    </dgm:pt>
    <dgm:pt modelId="{D796D56B-88CF-4B46-B205-C5287E9E3307}" type="sibTrans" cxnId="{8AA86A44-86F7-4DC9-A214-1AA0EE395EAB}">
      <dgm:prSet/>
      <dgm:spPr/>
      <dgm:t>
        <a:bodyPr/>
        <a:lstStyle/>
        <a:p>
          <a:endParaRPr lang="en-US"/>
        </a:p>
      </dgm:t>
    </dgm:pt>
    <dgm:pt modelId="{F0ACDED2-D10B-4BBC-BB32-15782C6954AB}">
      <dgm:prSet/>
      <dgm:spPr/>
      <dgm:t>
        <a:bodyPr/>
        <a:lstStyle/>
        <a:p>
          <a:pPr rtl="0"/>
          <a:r>
            <a:rPr lang="en-US" smtClean="0"/>
            <a:t>Portable and flexible for future enhancement.</a:t>
          </a:r>
          <a:endParaRPr lang="en-US"/>
        </a:p>
      </dgm:t>
    </dgm:pt>
    <dgm:pt modelId="{43EB8E1B-5A35-4B44-B155-D978CEDF42B9}" type="parTrans" cxnId="{68C73C01-6286-4906-9062-47F7620C4399}">
      <dgm:prSet/>
      <dgm:spPr/>
      <dgm:t>
        <a:bodyPr/>
        <a:lstStyle/>
        <a:p>
          <a:endParaRPr lang="en-US"/>
        </a:p>
      </dgm:t>
    </dgm:pt>
    <dgm:pt modelId="{CD843EA8-551C-4A62-AAD7-BEDFE55DFAEC}" type="sibTrans" cxnId="{68C73C01-6286-4906-9062-47F7620C4399}">
      <dgm:prSet/>
      <dgm:spPr/>
      <dgm:t>
        <a:bodyPr/>
        <a:lstStyle/>
        <a:p>
          <a:endParaRPr lang="en-US"/>
        </a:p>
      </dgm:t>
    </dgm:pt>
    <dgm:pt modelId="{F8C84ED0-4E66-4C8C-AAF7-94C0BCFEE553}">
      <dgm:prSet/>
      <dgm:spPr/>
      <dgm:t>
        <a:bodyPr/>
        <a:lstStyle/>
        <a:p>
          <a:pPr rtl="0"/>
          <a:r>
            <a:rPr lang="en-US" smtClean="0"/>
            <a:t>Updating of information becomes so easier.</a:t>
          </a:r>
          <a:endParaRPr lang="en-US"/>
        </a:p>
      </dgm:t>
    </dgm:pt>
    <dgm:pt modelId="{242A193B-16DA-4F96-9D8A-5B4641E56553}" type="parTrans" cxnId="{E8FD342E-72CD-4026-9626-3E9E9EF72684}">
      <dgm:prSet/>
      <dgm:spPr/>
      <dgm:t>
        <a:bodyPr/>
        <a:lstStyle/>
        <a:p>
          <a:endParaRPr lang="en-US"/>
        </a:p>
      </dgm:t>
    </dgm:pt>
    <dgm:pt modelId="{6684C6B6-79D8-43D0-A80C-18571A528D26}" type="sibTrans" cxnId="{E8FD342E-72CD-4026-9626-3E9E9EF72684}">
      <dgm:prSet/>
      <dgm:spPr/>
      <dgm:t>
        <a:bodyPr/>
        <a:lstStyle/>
        <a:p>
          <a:endParaRPr lang="en-US"/>
        </a:p>
      </dgm:t>
    </dgm:pt>
    <dgm:pt modelId="{F344DADE-1AAA-4484-A89D-66FFB19B77D2}" type="pres">
      <dgm:prSet presAssocID="{2DA62B28-6D01-4533-9597-8EAF82159172}" presName="linearFlow" presStyleCnt="0">
        <dgm:presLayoutVars>
          <dgm:dir/>
          <dgm:resizeHandles val="exact"/>
        </dgm:presLayoutVars>
      </dgm:prSet>
      <dgm:spPr/>
      <dgm:t>
        <a:bodyPr/>
        <a:lstStyle/>
        <a:p>
          <a:endParaRPr lang="en-US"/>
        </a:p>
      </dgm:t>
    </dgm:pt>
    <dgm:pt modelId="{5E7EB107-BA65-49E2-9D9E-3875DFF34035}" type="pres">
      <dgm:prSet presAssocID="{E91C86D6-3CB8-4A71-9358-DE03D8C4609D}" presName="composite" presStyleCnt="0"/>
      <dgm:spPr/>
    </dgm:pt>
    <dgm:pt modelId="{9A78306D-F80A-4C60-845E-C79C94D7F956}" type="pres">
      <dgm:prSet presAssocID="{E91C86D6-3CB8-4A71-9358-DE03D8C4609D}" presName="imgShp" presStyleLbl="fgImgPlace1" presStyleIdx="0" presStyleCnt="5" custScaleX="110000" custScaleY="110000"/>
      <dgm:spPr>
        <a:blipFill rotWithShape="1">
          <a:blip xmlns:r="http://schemas.openxmlformats.org/officeDocument/2006/relationships" r:embed="rId1"/>
          <a:stretch>
            <a:fillRect/>
          </a:stretch>
        </a:blipFill>
      </dgm:spPr>
    </dgm:pt>
    <dgm:pt modelId="{9E558410-09B6-4B5A-A6AD-885738DB3C0B}" type="pres">
      <dgm:prSet presAssocID="{E91C86D6-3CB8-4A71-9358-DE03D8C4609D}" presName="txShp" presStyleLbl="node1" presStyleIdx="0" presStyleCnt="5">
        <dgm:presLayoutVars>
          <dgm:bulletEnabled val="1"/>
        </dgm:presLayoutVars>
      </dgm:prSet>
      <dgm:spPr/>
      <dgm:t>
        <a:bodyPr/>
        <a:lstStyle/>
        <a:p>
          <a:endParaRPr lang="en-US"/>
        </a:p>
      </dgm:t>
    </dgm:pt>
    <dgm:pt modelId="{1329816C-4B03-439D-82C3-FB93F423F37F}" type="pres">
      <dgm:prSet presAssocID="{DAA92FFF-6AC1-43DF-A9CD-37FF55B61D1E}" presName="spacing" presStyleCnt="0"/>
      <dgm:spPr/>
    </dgm:pt>
    <dgm:pt modelId="{CD2D1C9A-00AE-437A-AD78-70B7DEC51F20}" type="pres">
      <dgm:prSet presAssocID="{41601DE9-B8B1-445F-8C37-62B12AA9BC84}" presName="composite" presStyleCnt="0"/>
      <dgm:spPr/>
    </dgm:pt>
    <dgm:pt modelId="{1642126D-2E15-4053-87C7-2DECD31E20DA}" type="pres">
      <dgm:prSet presAssocID="{41601DE9-B8B1-445F-8C37-62B12AA9BC84}" presName="imgShp" presStyleLbl="fgImgPlace1" presStyleIdx="1" presStyleCnt="5"/>
      <dgm:spPr>
        <a:blipFill rotWithShape="1">
          <a:blip xmlns:r="http://schemas.openxmlformats.org/officeDocument/2006/relationships" r:embed="rId2"/>
          <a:stretch>
            <a:fillRect/>
          </a:stretch>
        </a:blipFill>
      </dgm:spPr>
    </dgm:pt>
    <dgm:pt modelId="{B3286AA5-624E-4F89-9D2B-F70DE6AF3DAA}" type="pres">
      <dgm:prSet presAssocID="{41601DE9-B8B1-445F-8C37-62B12AA9BC84}" presName="txShp" presStyleLbl="node1" presStyleIdx="1" presStyleCnt="5">
        <dgm:presLayoutVars>
          <dgm:bulletEnabled val="1"/>
        </dgm:presLayoutVars>
      </dgm:prSet>
      <dgm:spPr/>
      <dgm:t>
        <a:bodyPr/>
        <a:lstStyle/>
        <a:p>
          <a:endParaRPr lang="en-US"/>
        </a:p>
      </dgm:t>
    </dgm:pt>
    <dgm:pt modelId="{75D5C911-408F-460D-9593-33C818B479A5}" type="pres">
      <dgm:prSet presAssocID="{3134B031-1970-4A09-AB83-92D70E5244AD}" presName="spacing" presStyleCnt="0"/>
      <dgm:spPr/>
    </dgm:pt>
    <dgm:pt modelId="{92FA527F-7579-4CC8-92E8-949FD19BC2F6}" type="pres">
      <dgm:prSet presAssocID="{66C556FB-BA2E-4F26-AC03-1C8532AD4239}" presName="composite" presStyleCnt="0"/>
      <dgm:spPr/>
    </dgm:pt>
    <dgm:pt modelId="{0C39381B-D0E0-45D9-A19D-17895F85C839}" type="pres">
      <dgm:prSet presAssocID="{66C556FB-BA2E-4F26-AC03-1C8532AD4239}" presName="imgShp" presStyleLbl="fgImgPlace1" presStyleIdx="2" presStyleCnt="5"/>
      <dgm:spPr>
        <a:blipFill rotWithShape="1">
          <a:blip xmlns:r="http://schemas.openxmlformats.org/officeDocument/2006/relationships" r:embed="rId3"/>
          <a:stretch>
            <a:fillRect/>
          </a:stretch>
        </a:blipFill>
      </dgm:spPr>
    </dgm:pt>
    <dgm:pt modelId="{DF8B8A64-32DF-4FC8-BD51-C083B7E92E4E}" type="pres">
      <dgm:prSet presAssocID="{66C556FB-BA2E-4F26-AC03-1C8532AD4239}" presName="txShp" presStyleLbl="node1" presStyleIdx="2" presStyleCnt="5">
        <dgm:presLayoutVars>
          <dgm:bulletEnabled val="1"/>
        </dgm:presLayoutVars>
      </dgm:prSet>
      <dgm:spPr/>
      <dgm:t>
        <a:bodyPr/>
        <a:lstStyle/>
        <a:p>
          <a:endParaRPr lang="en-US"/>
        </a:p>
      </dgm:t>
    </dgm:pt>
    <dgm:pt modelId="{82C83102-CB05-4E18-962A-3E2D5528278B}" type="pres">
      <dgm:prSet presAssocID="{D796D56B-88CF-4B46-B205-C5287E9E3307}" presName="spacing" presStyleCnt="0"/>
      <dgm:spPr/>
    </dgm:pt>
    <dgm:pt modelId="{F166C4C6-473B-4852-A3CD-1A9124BA0207}" type="pres">
      <dgm:prSet presAssocID="{F0ACDED2-D10B-4BBC-BB32-15782C6954AB}" presName="composite" presStyleCnt="0"/>
      <dgm:spPr/>
    </dgm:pt>
    <dgm:pt modelId="{12449E89-6D80-4CE0-BF9B-C4803AB3737D}" type="pres">
      <dgm:prSet presAssocID="{F0ACDED2-D10B-4BBC-BB32-15782C6954AB}" presName="imgShp" presStyleLbl="fgImgPlace1" presStyleIdx="3" presStyleCnt="5"/>
      <dgm:spPr>
        <a:blipFill rotWithShape="1">
          <a:blip xmlns:r="http://schemas.openxmlformats.org/officeDocument/2006/relationships" r:embed="rId4"/>
          <a:stretch>
            <a:fillRect/>
          </a:stretch>
        </a:blipFill>
      </dgm:spPr>
    </dgm:pt>
    <dgm:pt modelId="{EC393041-55FC-4C91-8979-42AC14FE078C}" type="pres">
      <dgm:prSet presAssocID="{F0ACDED2-D10B-4BBC-BB32-15782C6954AB}" presName="txShp" presStyleLbl="node1" presStyleIdx="3" presStyleCnt="5">
        <dgm:presLayoutVars>
          <dgm:bulletEnabled val="1"/>
        </dgm:presLayoutVars>
      </dgm:prSet>
      <dgm:spPr/>
      <dgm:t>
        <a:bodyPr/>
        <a:lstStyle/>
        <a:p>
          <a:endParaRPr lang="en-US"/>
        </a:p>
      </dgm:t>
    </dgm:pt>
    <dgm:pt modelId="{2CDE98D8-8A1D-4C6B-87C7-869FC877D41B}" type="pres">
      <dgm:prSet presAssocID="{CD843EA8-551C-4A62-AAD7-BEDFE55DFAEC}" presName="spacing" presStyleCnt="0"/>
      <dgm:spPr/>
    </dgm:pt>
    <dgm:pt modelId="{0ADF6F2A-6F81-4B93-BA42-97C16BD20521}" type="pres">
      <dgm:prSet presAssocID="{F8C84ED0-4E66-4C8C-AAF7-94C0BCFEE553}" presName="composite" presStyleCnt="0"/>
      <dgm:spPr/>
    </dgm:pt>
    <dgm:pt modelId="{130B486B-4EF9-4699-9F96-7CEAE67B9062}" type="pres">
      <dgm:prSet presAssocID="{F8C84ED0-4E66-4C8C-AAF7-94C0BCFEE553}" presName="imgShp" presStyleLbl="fgImgPlace1" presStyleIdx="4" presStyleCnt="5"/>
      <dgm:spPr>
        <a:blipFill rotWithShape="1">
          <a:blip xmlns:r="http://schemas.openxmlformats.org/officeDocument/2006/relationships" r:embed="rId5"/>
          <a:stretch>
            <a:fillRect/>
          </a:stretch>
        </a:blipFill>
      </dgm:spPr>
    </dgm:pt>
    <dgm:pt modelId="{A584B2BA-700B-4446-B00E-62F9E60D4B1B}" type="pres">
      <dgm:prSet presAssocID="{F8C84ED0-4E66-4C8C-AAF7-94C0BCFEE553}" presName="txShp" presStyleLbl="node1" presStyleIdx="4" presStyleCnt="5">
        <dgm:presLayoutVars>
          <dgm:bulletEnabled val="1"/>
        </dgm:presLayoutVars>
      </dgm:prSet>
      <dgm:spPr/>
      <dgm:t>
        <a:bodyPr/>
        <a:lstStyle/>
        <a:p>
          <a:endParaRPr lang="en-US"/>
        </a:p>
      </dgm:t>
    </dgm:pt>
  </dgm:ptLst>
  <dgm:cxnLst>
    <dgm:cxn modelId="{44E2727F-7032-46B6-B539-6F4D98078C40}" srcId="{2DA62B28-6D01-4533-9597-8EAF82159172}" destId="{E91C86D6-3CB8-4A71-9358-DE03D8C4609D}" srcOrd="0" destOrd="0" parTransId="{2FDF1C79-1B26-48BA-BF54-6149073568CA}" sibTransId="{DAA92FFF-6AC1-43DF-A9CD-37FF55B61D1E}"/>
    <dgm:cxn modelId="{E8FD342E-72CD-4026-9626-3E9E9EF72684}" srcId="{2DA62B28-6D01-4533-9597-8EAF82159172}" destId="{F8C84ED0-4E66-4C8C-AAF7-94C0BCFEE553}" srcOrd="4" destOrd="0" parTransId="{242A193B-16DA-4F96-9D8A-5B4641E56553}" sibTransId="{6684C6B6-79D8-43D0-A80C-18571A528D26}"/>
    <dgm:cxn modelId="{AEBE82CD-5426-4185-BBD0-037986CE078B}" type="presOf" srcId="{2DA62B28-6D01-4533-9597-8EAF82159172}" destId="{F344DADE-1AAA-4484-A89D-66FFB19B77D2}" srcOrd="0" destOrd="0" presId="urn:microsoft.com/office/officeart/2005/8/layout/vList3"/>
    <dgm:cxn modelId="{FA69D3CE-07F0-4E0D-8CC1-D9C6F9552BD0}" srcId="{2DA62B28-6D01-4533-9597-8EAF82159172}" destId="{41601DE9-B8B1-445F-8C37-62B12AA9BC84}" srcOrd="1" destOrd="0" parTransId="{6915A06C-CA76-4A5E-B4B5-663A5C3E99DF}" sibTransId="{3134B031-1970-4A09-AB83-92D70E5244AD}"/>
    <dgm:cxn modelId="{4722EE69-BAE0-4EA2-AEBD-91A30B1317B8}" type="presOf" srcId="{F0ACDED2-D10B-4BBC-BB32-15782C6954AB}" destId="{EC393041-55FC-4C91-8979-42AC14FE078C}" srcOrd="0" destOrd="0" presId="urn:microsoft.com/office/officeart/2005/8/layout/vList3"/>
    <dgm:cxn modelId="{68C73C01-6286-4906-9062-47F7620C4399}" srcId="{2DA62B28-6D01-4533-9597-8EAF82159172}" destId="{F0ACDED2-D10B-4BBC-BB32-15782C6954AB}" srcOrd="3" destOrd="0" parTransId="{43EB8E1B-5A35-4B44-B155-D978CEDF42B9}" sibTransId="{CD843EA8-551C-4A62-AAD7-BEDFE55DFAEC}"/>
    <dgm:cxn modelId="{CF07BF64-B060-40DD-9BA9-176709842372}" type="presOf" srcId="{E91C86D6-3CB8-4A71-9358-DE03D8C4609D}" destId="{9E558410-09B6-4B5A-A6AD-885738DB3C0B}" srcOrd="0" destOrd="0" presId="urn:microsoft.com/office/officeart/2005/8/layout/vList3"/>
    <dgm:cxn modelId="{8AA86A44-86F7-4DC9-A214-1AA0EE395EAB}" srcId="{2DA62B28-6D01-4533-9597-8EAF82159172}" destId="{66C556FB-BA2E-4F26-AC03-1C8532AD4239}" srcOrd="2" destOrd="0" parTransId="{3B7B6DA0-9A55-4388-859D-FA07F6051638}" sibTransId="{D796D56B-88CF-4B46-B205-C5287E9E3307}"/>
    <dgm:cxn modelId="{D4F14400-BDC9-4774-8982-FCE2D4745832}" type="presOf" srcId="{41601DE9-B8B1-445F-8C37-62B12AA9BC84}" destId="{B3286AA5-624E-4F89-9D2B-F70DE6AF3DAA}" srcOrd="0" destOrd="0" presId="urn:microsoft.com/office/officeart/2005/8/layout/vList3"/>
    <dgm:cxn modelId="{31603B22-DC14-4881-AC6B-4CDE17E85A68}" type="presOf" srcId="{F8C84ED0-4E66-4C8C-AAF7-94C0BCFEE553}" destId="{A584B2BA-700B-4446-B00E-62F9E60D4B1B}" srcOrd="0" destOrd="0" presId="urn:microsoft.com/office/officeart/2005/8/layout/vList3"/>
    <dgm:cxn modelId="{9228719B-92AE-49E9-A633-839A035A0E05}" type="presOf" srcId="{66C556FB-BA2E-4F26-AC03-1C8532AD4239}" destId="{DF8B8A64-32DF-4FC8-BD51-C083B7E92E4E}" srcOrd="0" destOrd="0" presId="urn:microsoft.com/office/officeart/2005/8/layout/vList3"/>
    <dgm:cxn modelId="{4D248F14-3E1C-4924-85DB-36571F3FADC0}" type="presParOf" srcId="{F344DADE-1AAA-4484-A89D-66FFB19B77D2}" destId="{5E7EB107-BA65-49E2-9D9E-3875DFF34035}" srcOrd="0" destOrd="0" presId="urn:microsoft.com/office/officeart/2005/8/layout/vList3"/>
    <dgm:cxn modelId="{803DA971-F0F1-4581-B501-C67105DA6956}" type="presParOf" srcId="{5E7EB107-BA65-49E2-9D9E-3875DFF34035}" destId="{9A78306D-F80A-4C60-845E-C79C94D7F956}" srcOrd="0" destOrd="0" presId="urn:microsoft.com/office/officeart/2005/8/layout/vList3"/>
    <dgm:cxn modelId="{39E3B94E-3B85-4D26-8A82-239CEE7F1B3F}" type="presParOf" srcId="{5E7EB107-BA65-49E2-9D9E-3875DFF34035}" destId="{9E558410-09B6-4B5A-A6AD-885738DB3C0B}" srcOrd="1" destOrd="0" presId="urn:microsoft.com/office/officeart/2005/8/layout/vList3"/>
    <dgm:cxn modelId="{E7575236-7B63-43C4-A0F7-460EC1443F10}" type="presParOf" srcId="{F344DADE-1AAA-4484-A89D-66FFB19B77D2}" destId="{1329816C-4B03-439D-82C3-FB93F423F37F}" srcOrd="1" destOrd="0" presId="urn:microsoft.com/office/officeart/2005/8/layout/vList3"/>
    <dgm:cxn modelId="{011C554E-E5EE-45E2-8F45-A334D42CD5D4}" type="presParOf" srcId="{F344DADE-1AAA-4484-A89D-66FFB19B77D2}" destId="{CD2D1C9A-00AE-437A-AD78-70B7DEC51F20}" srcOrd="2" destOrd="0" presId="urn:microsoft.com/office/officeart/2005/8/layout/vList3"/>
    <dgm:cxn modelId="{76A4FB14-7FAB-49D8-BD1A-84A340AFDCFA}" type="presParOf" srcId="{CD2D1C9A-00AE-437A-AD78-70B7DEC51F20}" destId="{1642126D-2E15-4053-87C7-2DECD31E20DA}" srcOrd="0" destOrd="0" presId="urn:microsoft.com/office/officeart/2005/8/layout/vList3"/>
    <dgm:cxn modelId="{78ACA3BD-2CB2-4691-AB11-D7A7CDC500F3}" type="presParOf" srcId="{CD2D1C9A-00AE-437A-AD78-70B7DEC51F20}" destId="{B3286AA5-624E-4F89-9D2B-F70DE6AF3DAA}" srcOrd="1" destOrd="0" presId="urn:microsoft.com/office/officeart/2005/8/layout/vList3"/>
    <dgm:cxn modelId="{FFD46BF8-2870-4089-AECF-C2A6924404EA}" type="presParOf" srcId="{F344DADE-1AAA-4484-A89D-66FFB19B77D2}" destId="{75D5C911-408F-460D-9593-33C818B479A5}" srcOrd="3" destOrd="0" presId="urn:microsoft.com/office/officeart/2005/8/layout/vList3"/>
    <dgm:cxn modelId="{BC6E9D24-91A8-4B8F-98C8-1FA9515D0DD8}" type="presParOf" srcId="{F344DADE-1AAA-4484-A89D-66FFB19B77D2}" destId="{92FA527F-7579-4CC8-92E8-949FD19BC2F6}" srcOrd="4" destOrd="0" presId="urn:microsoft.com/office/officeart/2005/8/layout/vList3"/>
    <dgm:cxn modelId="{24FC6DCA-FF4B-4D5C-867F-ACAAF0F8269B}" type="presParOf" srcId="{92FA527F-7579-4CC8-92E8-949FD19BC2F6}" destId="{0C39381B-D0E0-45D9-A19D-17895F85C839}" srcOrd="0" destOrd="0" presId="urn:microsoft.com/office/officeart/2005/8/layout/vList3"/>
    <dgm:cxn modelId="{5240FDB1-92F2-47E2-9DBB-968F87EB3BA7}" type="presParOf" srcId="{92FA527F-7579-4CC8-92E8-949FD19BC2F6}" destId="{DF8B8A64-32DF-4FC8-BD51-C083B7E92E4E}" srcOrd="1" destOrd="0" presId="urn:microsoft.com/office/officeart/2005/8/layout/vList3"/>
    <dgm:cxn modelId="{8CD0A0FA-A75F-4D7F-AD2E-1B71A8E093A3}" type="presParOf" srcId="{F344DADE-1AAA-4484-A89D-66FFB19B77D2}" destId="{82C83102-CB05-4E18-962A-3E2D5528278B}" srcOrd="5" destOrd="0" presId="urn:microsoft.com/office/officeart/2005/8/layout/vList3"/>
    <dgm:cxn modelId="{8203530F-2DD1-430C-86CD-7EE6E417C394}" type="presParOf" srcId="{F344DADE-1AAA-4484-A89D-66FFB19B77D2}" destId="{F166C4C6-473B-4852-A3CD-1A9124BA0207}" srcOrd="6" destOrd="0" presId="urn:microsoft.com/office/officeart/2005/8/layout/vList3"/>
    <dgm:cxn modelId="{8B6CB888-A9BA-4715-8E7A-0CDA9B87B34A}" type="presParOf" srcId="{F166C4C6-473B-4852-A3CD-1A9124BA0207}" destId="{12449E89-6D80-4CE0-BF9B-C4803AB3737D}" srcOrd="0" destOrd="0" presId="urn:microsoft.com/office/officeart/2005/8/layout/vList3"/>
    <dgm:cxn modelId="{24CCCFAB-31F1-415E-B3D2-E9F3362BAF63}" type="presParOf" srcId="{F166C4C6-473B-4852-A3CD-1A9124BA0207}" destId="{EC393041-55FC-4C91-8979-42AC14FE078C}" srcOrd="1" destOrd="0" presId="urn:microsoft.com/office/officeart/2005/8/layout/vList3"/>
    <dgm:cxn modelId="{C199D088-5E99-4063-9E24-7FF45B104ABD}" type="presParOf" srcId="{F344DADE-1AAA-4484-A89D-66FFB19B77D2}" destId="{2CDE98D8-8A1D-4C6B-87C7-869FC877D41B}" srcOrd="7" destOrd="0" presId="urn:microsoft.com/office/officeart/2005/8/layout/vList3"/>
    <dgm:cxn modelId="{181C8594-D4F0-44D1-AAEA-ECE588CC94A6}" type="presParOf" srcId="{F344DADE-1AAA-4484-A89D-66FFB19B77D2}" destId="{0ADF6F2A-6F81-4B93-BA42-97C16BD20521}" srcOrd="8" destOrd="0" presId="urn:microsoft.com/office/officeart/2005/8/layout/vList3"/>
    <dgm:cxn modelId="{32F69752-2154-4680-B0AB-9091289BD19B}" type="presParOf" srcId="{0ADF6F2A-6F81-4B93-BA42-97C16BD20521}" destId="{130B486B-4EF9-4699-9F96-7CEAE67B9062}" srcOrd="0" destOrd="0" presId="urn:microsoft.com/office/officeart/2005/8/layout/vList3"/>
    <dgm:cxn modelId="{F3AC1FDE-BAEA-4646-8784-80A42015A039}" type="presParOf" srcId="{0ADF6F2A-6F81-4B93-BA42-97C16BD20521}" destId="{A584B2BA-700B-4446-B00E-62F9E60D4B1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3F060A-0552-4AEF-910B-F8750BD4A35C}" type="doc">
      <dgm:prSet loTypeId="urn:microsoft.com/office/officeart/2005/8/layout/radial4" loCatId="relationship" qsTypeId="urn:microsoft.com/office/officeart/2005/8/quickstyle/3d6" qsCatId="3D" csTypeId="urn:microsoft.com/office/officeart/2005/8/colors/accent6_1" csCatId="accent6" phldr="1"/>
      <dgm:spPr/>
      <dgm:t>
        <a:bodyPr/>
        <a:lstStyle/>
        <a:p>
          <a:endParaRPr lang="en-US"/>
        </a:p>
      </dgm:t>
    </dgm:pt>
    <dgm:pt modelId="{943667B8-6935-4EFC-8640-59B52B05BC38}">
      <dgm:prSet custT="1"/>
      <dgm:spPr/>
      <dgm:t>
        <a:bodyPr/>
        <a:lstStyle/>
        <a:p>
          <a:pPr rtl="0"/>
          <a:r>
            <a:rPr lang="en-US" sz="1800" smtClean="0"/>
            <a:t>User </a:t>
          </a:r>
          <a:r>
            <a:rPr lang="en-US" sz="1800" dirty="0" smtClean="0"/>
            <a:t>requirements keep changing as the system is being used</a:t>
          </a:r>
          <a:r>
            <a:rPr lang="en-US" sz="2100" dirty="0" smtClean="0"/>
            <a:t>.</a:t>
          </a:r>
          <a:endParaRPr lang="en-US" sz="2100" dirty="0"/>
        </a:p>
      </dgm:t>
    </dgm:pt>
    <dgm:pt modelId="{A10A93B5-C61E-49F9-83E3-B2F5A93E48A2}" type="parTrans" cxnId="{2C6C5B13-B348-4876-8F0B-E183CB183663}">
      <dgm:prSet/>
      <dgm:spPr/>
      <dgm:t>
        <a:bodyPr/>
        <a:lstStyle/>
        <a:p>
          <a:endParaRPr lang="en-US"/>
        </a:p>
      </dgm:t>
    </dgm:pt>
    <dgm:pt modelId="{94D4FB4C-25FB-436A-97A5-2712FACBF07F}" type="sibTrans" cxnId="{2C6C5B13-B348-4876-8F0B-E183CB183663}">
      <dgm:prSet/>
      <dgm:spPr/>
      <dgm:t>
        <a:bodyPr/>
        <a:lstStyle/>
        <a:p>
          <a:endParaRPr lang="en-US"/>
        </a:p>
      </dgm:t>
    </dgm:pt>
    <dgm:pt modelId="{D309F17F-C14E-4048-9F42-347E2C10B7B7}">
      <dgm:prSet custT="1"/>
      <dgm:spPr/>
      <dgm:t>
        <a:bodyPr/>
        <a:lstStyle/>
        <a:p>
          <a:pPr rtl="0"/>
          <a:r>
            <a:rPr lang="en-US" sz="1800" dirty="0" smtClean="0"/>
            <a:t>As the technology emerges, it is possible to upgrade the system and can be adaptable to desired environment.</a:t>
          </a:r>
          <a:endParaRPr lang="en-US" sz="1800" dirty="0"/>
        </a:p>
      </dgm:t>
    </dgm:pt>
    <dgm:pt modelId="{D41BC310-0155-4C36-95CD-A2662FE63E36}" type="parTrans" cxnId="{FB3C19B0-3F61-4D4B-B150-348E9D1CB7DA}">
      <dgm:prSet/>
      <dgm:spPr/>
      <dgm:t>
        <a:bodyPr/>
        <a:lstStyle/>
        <a:p>
          <a:endParaRPr lang="en-US"/>
        </a:p>
      </dgm:t>
    </dgm:pt>
    <dgm:pt modelId="{95089D82-B6A4-4DDC-B675-30E1CBECAB4C}" type="sibTrans" cxnId="{FB3C19B0-3F61-4D4B-B150-348E9D1CB7DA}">
      <dgm:prSet/>
      <dgm:spPr/>
      <dgm:t>
        <a:bodyPr/>
        <a:lstStyle/>
        <a:p>
          <a:endParaRPr lang="en-US"/>
        </a:p>
      </dgm:t>
    </dgm:pt>
    <dgm:pt modelId="{E39220C1-0CE7-4024-9DE1-643C261C9AC9}">
      <dgm:prSet custT="1"/>
      <dgm:spPr/>
      <dgm:t>
        <a:bodyPr/>
        <a:lstStyle/>
        <a:p>
          <a:pPr rtl="0"/>
          <a:r>
            <a:rPr lang="en-US" sz="1800" dirty="0" smtClean="0"/>
            <a:t>Based on the future security issues can be improved using emerging technologies.</a:t>
          </a:r>
          <a:endParaRPr lang="en-US" sz="1800" dirty="0"/>
        </a:p>
      </dgm:t>
    </dgm:pt>
    <dgm:pt modelId="{F8639A38-AA60-4CCC-90EA-5379EF17A84D}" type="parTrans" cxnId="{4E23416A-3FC2-400B-B624-6E82C596CE77}">
      <dgm:prSet/>
      <dgm:spPr/>
      <dgm:t>
        <a:bodyPr/>
        <a:lstStyle/>
        <a:p>
          <a:endParaRPr lang="en-US"/>
        </a:p>
      </dgm:t>
    </dgm:pt>
    <dgm:pt modelId="{DBDB5AD2-F7DC-4F1D-A72C-76EF9D93D24E}" type="sibTrans" cxnId="{4E23416A-3FC2-400B-B624-6E82C596CE77}">
      <dgm:prSet/>
      <dgm:spPr/>
      <dgm:t>
        <a:bodyPr/>
        <a:lstStyle/>
        <a:p>
          <a:endParaRPr lang="en-US"/>
        </a:p>
      </dgm:t>
    </dgm:pt>
    <dgm:pt modelId="{E874E01C-1AAF-41F4-885E-17D4BCD614BA}">
      <dgm:prSet custT="1"/>
      <dgm:spPr/>
      <dgm:t>
        <a:bodyPr/>
        <a:lstStyle/>
        <a:p>
          <a:pPr rtl="0"/>
          <a:r>
            <a:rPr lang="en-US" sz="1800" dirty="0" smtClean="0"/>
            <a:t>Modules can be added as per  user requirement.</a:t>
          </a:r>
          <a:endParaRPr lang="en-US" sz="1800" dirty="0"/>
        </a:p>
      </dgm:t>
    </dgm:pt>
    <dgm:pt modelId="{C83D0662-B5CB-4806-A3D7-8E61B2FD98EF}" type="parTrans" cxnId="{6570C66A-550D-402C-A38F-702F995F98AC}">
      <dgm:prSet/>
      <dgm:spPr/>
      <dgm:t>
        <a:bodyPr/>
        <a:lstStyle/>
        <a:p>
          <a:endParaRPr lang="en-US"/>
        </a:p>
      </dgm:t>
    </dgm:pt>
    <dgm:pt modelId="{B4FF6275-001A-4609-90C4-CD021CB13B7C}" type="sibTrans" cxnId="{6570C66A-550D-402C-A38F-702F995F98AC}">
      <dgm:prSet/>
      <dgm:spPr/>
      <dgm:t>
        <a:bodyPr/>
        <a:lstStyle/>
        <a:p>
          <a:endParaRPr lang="en-US"/>
        </a:p>
      </dgm:t>
    </dgm:pt>
    <dgm:pt modelId="{535298AF-A4CF-414B-B13A-6FFE652D0BCC}">
      <dgm:prSet/>
      <dgm:spPr/>
      <dgm:t>
        <a:bodyPr/>
        <a:lstStyle/>
        <a:p>
          <a:pPr rtl="0"/>
          <a:r>
            <a:rPr lang="en-US" b="1" i="1" dirty="0" smtClean="0">
              <a:effectLst>
                <a:outerShdw blurRad="38100" dist="38100" dir="2700000" algn="tl">
                  <a:srgbClr val="000000">
                    <a:alpha val="43137"/>
                  </a:srgbClr>
                </a:outerShdw>
              </a:effectLst>
              <a:latin typeface="Algerian" pitchFamily="82" charset="0"/>
            </a:rPr>
            <a:t>FUTURE ENHANCEMENT</a:t>
          </a:r>
          <a:endParaRPr lang="en-US" dirty="0"/>
        </a:p>
      </dgm:t>
    </dgm:pt>
    <dgm:pt modelId="{8FB71D1F-41EB-4297-AC1A-EE6FE0C22BD6}" type="parTrans" cxnId="{95E54779-679D-4A20-84BC-78DCD58EFC11}">
      <dgm:prSet/>
      <dgm:spPr/>
      <dgm:t>
        <a:bodyPr/>
        <a:lstStyle/>
        <a:p>
          <a:endParaRPr lang="en-US"/>
        </a:p>
      </dgm:t>
    </dgm:pt>
    <dgm:pt modelId="{DD50ED52-BCB4-4C94-9548-786135E37A77}" type="sibTrans" cxnId="{95E54779-679D-4A20-84BC-78DCD58EFC11}">
      <dgm:prSet/>
      <dgm:spPr/>
      <dgm:t>
        <a:bodyPr/>
        <a:lstStyle/>
        <a:p>
          <a:endParaRPr lang="en-US"/>
        </a:p>
      </dgm:t>
    </dgm:pt>
    <dgm:pt modelId="{CED9CBD9-21E4-49B9-BE8A-7D57463BBB36}" type="pres">
      <dgm:prSet presAssocID="{C63F060A-0552-4AEF-910B-F8750BD4A35C}" presName="cycle" presStyleCnt="0">
        <dgm:presLayoutVars>
          <dgm:chMax val="1"/>
          <dgm:dir/>
          <dgm:animLvl val="ctr"/>
          <dgm:resizeHandles val="exact"/>
        </dgm:presLayoutVars>
      </dgm:prSet>
      <dgm:spPr/>
      <dgm:t>
        <a:bodyPr/>
        <a:lstStyle/>
        <a:p>
          <a:endParaRPr lang="en-US"/>
        </a:p>
      </dgm:t>
    </dgm:pt>
    <dgm:pt modelId="{76F73A29-520C-44F1-B618-29A3F082A4F9}" type="pres">
      <dgm:prSet presAssocID="{535298AF-A4CF-414B-B13A-6FFE652D0BCC}" presName="centerShape" presStyleLbl="node0" presStyleIdx="0" presStyleCnt="1" custScaleX="185447" custLinFactNeighborX="-2538" custLinFactNeighborY="-46181"/>
      <dgm:spPr/>
      <dgm:t>
        <a:bodyPr/>
        <a:lstStyle/>
        <a:p>
          <a:endParaRPr lang="en-US"/>
        </a:p>
      </dgm:t>
    </dgm:pt>
    <dgm:pt modelId="{F3868BBF-19CB-4341-8793-E5A94DCB9617}" type="pres">
      <dgm:prSet presAssocID="{A10A93B5-C61E-49F9-83E3-B2F5A93E48A2}" presName="parTrans" presStyleLbl="bgSibTrans2D1" presStyleIdx="0" presStyleCnt="4"/>
      <dgm:spPr/>
      <dgm:t>
        <a:bodyPr/>
        <a:lstStyle/>
        <a:p>
          <a:endParaRPr lang="en-US"/>
        </a:p>
      </dgm:t>
    </dgm:pt>
    <dgm:pt modelId="{4E1F87E6-D59A-4D19-B031-43445FE84697}" type="pres">
      <dgm:prSet presAssocID="{943667B8-6935-4EFC-8640-59B52B05BC38}" presName="node" presStyleLbl="node1" presStyleIdx="0" presStyleCnt="4" custRadScaleRad="101933" custRadScaleInc="5532">
        <dgm:presLayoutVars>
          <dgm:bulletEnabled val="1"/>
        </dgm:presLayoutVars>
      </dgm:prSet>
      <dgm:spPr/>
      <dgm:t>
        <a:bodyPr/>
        <a:lstStyle/>
        <a:p>
          <a:endParaRPr lang="en-US"/>
        </a:p>
      </dgm:t>
    </dgm:pt>
    <dgm:pt modelId="{0383555D-919E-471A-9D6B-4C0B555A463F}" type="pres">
      <dgm:prSet presAssocID="{D41BC310-0155-4C36-95CD-A2662FE63E36}" presName="parTrans" presStyleLbl="bgSibTrans2D1" presStyleIdx="1" presStyleCnt="4"/>
      <dgm:spPr/>
      <dgm:t>
        <a:bodyPr/>
        <a:lstStyle/>
        <a:p>
          <a:endParaRPr lang="en-US"/>
        </a:p>
      </dgm:t>
    </dgm:pt>
    <dgm:pt modelId="{49470E6E-DB48-4577-ADDA-5A169BD7F826}" type="pres">
      <dgm:prSet presAssocID="{D309F17F-C14E-4048-9F42-347E2C10B7B7}" presName="node" presStyleLbl="node1" presStyleIdx="1" presStyleCnt="4" custRadScaleRad="28336" custRadScaleInc="-185777">
        <dgm:presLayoutVars>
          <dgm:bulletEnabled val="1"/>
        </dgm:presLayoutVars>
      </dgm:prSet>
      <dgm:spPr/>
      <dgm:t>
        <a:bodyPr/>
        <a:lstStyle/>
        <a:p>
          <a:endParaRPr lang="en-US"/>
        </a:p>
      </dgm:t>
    </dgm:pt>
    <dgm:pt modelId="{1A4F4F73-89E1-43CB-9991-9D5DA6052BFA}" type="pres">
      <dgm:prSet presAssocID="{F8639A38-AA60-4CCC-90EA-5379EF17A84D}" presName="parTrans" presStyleLbl="bgSibTrans2D1" presStyleIdx="2" presStyleCnt="4"/>
      <dgm:spPr/>
      <dgm:t>
        <a:bodyPr/>
        <a:lstStyle/>
        <a:p>
          <a:endParaRPr lang="en-US"/>
        </a:p>
      </dgm:t>
    </dgm:pt>
    <dgm:pt modelId="{6F1D2F96-968D-44D9-BB71-99A1A0907919}" type="pres">
      <dgm:prSet presAssocID="{E39220C1-0CE7-4024-9DE1-643C261C9AC9}" presName="node" presStyleLbl="node1" presStyleIdx="2" presStyleCnt="4" custRadScaleRad="112515" custRadScaleInc="87649">
        <dgm:presLayoutVars>
          <dgm:bulletEnabled val="1"/>
        </dgm:presLayoutVars>
      </dgm:prSet>
      <dgm:spPr/>
      <dgm:t>
        <a:bodyPr/>
        <a:lstStyle/>
        <a:p>
          <a:endParaRPr lang="en-US"/>
        </a:p>
      </dgm:t>
    </dgm:pt>
    <dgm:pt modelId="{497E5EA8-8B1A-4584-A7DF-D948ACF1FCF2}" type="pres">
      <dgm:prSet presAssocID="{C83D0662-B5CB-4806-A3D7-8E61B2FD98EF}" presName="parTrans" presStyleLbl="bgSibTrans2D1" presStyleIdx="3" presStyleCnt="4"/>
      <dgm:spPr/>
      <dgm:t>
        <a:bodyPr/>
        <a:lstStyle/>
        <a:p>
          <a:endParaRPr lang="en-US"/>
        </a:p>
      </dgm:t>
    </dgm:pt>
    <dgm:pt modelId="{51E61EB7-9757-429F-B7E5-3336CD6606CD}" type="pres">
      <dgm:prSet presAssocID="{E874E01C-1AAF-41F4-885E-17D4BCD614BA}" presName="node" presStyleLbl="node1" presStyleIdx="3" presStyleCnt="4" custRadScaleRad="46138" custRadScaleInc="50872">
        <dgm:presLayoutVars>
          <dgm:bulletEnabled val="1"/>
        </dgm:presLayoutVars>
      </dgm:prSet>
      <dgm:spPr/>
      <dgm:t>
        <a:bodyPr/>
        <a:lstStyle/>
        <a:p>
          <a:endParaRPr lang="en-US"/>
        </a:p>
      </dgm:t>
    </dgm:pt>
  </dgm:ptLst>
  <dgm:cxnLst>
    <dgm:cxn modelId="{2C6C5B13-B348-4876-8F0B-E183CB183663}" srcId="{535298AF-A4CF-414B-B13A-6FFE652D0BCC}" destId="{943667B8-6935-4EFC-8640-59B52B05BC38}" srcOrd="0" destOrd="0" parTransId="{A10A93B5-C61E-49F9-83E3-B2F5A93E48A2}" sibTransId="{94D4FB4C-25FB-436A-97A5-2712FACBF07F}"/>
    <dgm:cxn modelId="{95E54779-679D-4A20-84BC-78DCD58EFC11}" srcId="{C63F060A-0552-4AEF-910B-F8750BD4A35C}" destId="{535298AF-A4CF-414B-B13A-6FFE652D0BCC}" srcOrd="0" destOrd="0" parTransId="{8FB71D1F-41EB-4297-AC1A-EE6FE0C22BD6}" sibTransId="{DD50ED52-BCB4-4C94-9548-786135E37A77}"/>
    <dgm:cxn modelId="{4E23416A-3FC2-400B-B624-6E82C596CE77}" srcId="{535298AF-A4CF-414B-B13A-6FFE652D0BCC}" destId="{E39220C1-0CE7-4024-9DE1-643C261C9AC9}" srcOrd="2" destOrd="0" parTransId="{F8639A38-AA60-4CCC-90EA-5379EF17A84D}" sibTransId="{DBDB5AD2-F7DC-4F1D-A72C-76EF9D93D24E}"/>
    <dgm:cxn modelId="{DF8C0E6B-B0E6-47B4-A9B4-06AB1E13B811}" type="presOf" srcId="{E874E01C-1AAF-41F4-885E-17D4BCD614BA}" destId="{51E61EB7-9757-429F-B7E5-3336CD6606CD}" srcOrd="0" destOrd="0" presId="urn:microsoft.com/office/officeart/2005/8/layout/radial4"/>
    <dgm:cxn modelId="{776918D5-24BB-4DBC-8B48-807991C8AF29}" type="presOf" srcId="{E39220C1-0CE7-4024-9DE1-643C261C9AC9}" destId="{6F1D2F96-968D-44D9-BB71-99A1A0907919}" srcOrd="0" destOrd="0" presId="urn:microsoft.com/office/officeart/2005/8/layout/radial4"/>
    <dgm:cxn modelId="{8A3C2F23-D488-4F06-9AA9-F575859DA303}" type="presOf" srcId="{F8639A38-AA60-4CCC-90EA-5379EF17A84D}" destId="{1A4F4F73-89E1-43CB-9991-9D5DA6052BFA}" srcOrd="0" destOrd="0" presId="urn:microsoft.com/office/officeart/2005/8/layout/radial4"/>
    <dgm:cxn modelId="{0CBA3F14-A8C6-48F1-8347-104AD01F561F}" type="presOf" srcId="{C63F060A-0552-4AEF-910B-F8750BD4A35C}" destId="{CED9CBD9-21E4-49B9-BE8A-7D57463BBB36}" srcOrd="0" destOrd="0" presId="urn:microsoft.com/office/officeart/2005/8/layout/radial4"/>
    <dgm:cxn modelId="{A84F6407-F424-4763-AD7F-3FA21AC06ADB}" type="presOf" srcId="{D41BC310-0155-4C36-95CD-A2662FE63E36}" destId="{0383555D-919E-471A-9D6B-4C0B555A463F}" srcOrd="0" destOrd="0" presId="urn:microsoft.com/office/officeart/2005/8/layout/radial4"/>
    <dgm:cxn modelId="{CF7A144F-EBB8-457F-A809-C9B00EABFE96}" type="presOf" srcId="{535298AF-A4CF-414B-B13A-6FFE652D0BCC}" destId="{76F73A29-520C-44F1-B618-29A3F082A4F9}" srcOrd="0" destOrd="0" presId="urn:microsoft.com/office/officeart/2005/8/layout/radial4"/>
    <dgm:cxn modelId="{6351AAF0-151F-4942-9650-8107C517C31E}" type="presOf" srcId="{D309F17F-C14E-4048-9F42-347E2C10B7B7}" destId="{49470E6E-DB48-4577-ADDA-5A169BD7F826}" srcOrd="0" destOrd="0" presId="urn:microsoft.com/office/officeart/2005/8/layout/radial4"/>
    <dgm:cxn modelId="{5B93E64C-2923-4962-BF73-1DC4A515DBB5}" type="presOf" srcId="{C83D0662-B5CB-4806-A3D7-8E61B2FD98EF}" destId="{497E5EA8-8B1A-4584-A7DF-D948ACF1FCF2}" srcOrd="0" destOrd="0" presId="urn:microsoft.com/office/officeart/2005/8/layout/radial4"/>
    <dgm:cxn modelId="{FB3C19B0-3F61-4D4B-B150-348E9D1CB7DA}" srcId="{535298AF-A4CF-414B-B13A-6FFE652D0BCC}" destId="{D309F17F-C14E-4048-9F42-347E2C10B7B7}" srcOrd="1" destOrd="0" parTransId="{D41BC310-0155-4C36-95CD-A2662FE63E36}" sibTransId="{95089D82-B6A4-4DDC-B675-30E1CBECAB4C}"/>
    <dgm:cxn modelId="{C6E5A050-2FB4-453E-A818-AAEB7C0C77D1}" type="presOf" srcId="{943667B8-6935-4EFC-8640-59B52B05BC38}" destId="{4E1F87E6-D59A-4D19-B031-43445FE84697}" srcOrd="0" destOrd="0" presId="urn:microsoft.com/office/officeart/2005/8/layout/radial4"/>
    <dgm:cxn modelId="{55D2AADA-E5A1-4DCE-94B3-2BFDCABDDF8D}" type="presOf" srcId="{A10A93B5-C61E-49F9-83E3-B2F5A93E48A2}" destId="{F3868BBF-19CB-4341-8793-E5A94DCB9617}" srcOrd="0" destOrd="0" presId="urn:microsoft.com/office/officeart/2005/8/layout/radial4"/>
    <dgm:cxn modelId="{6570C66A-550D-402C-A38F-702F995F98AC}" srcId="{535298AF-A4CF-414B-B13A-6FFE652D0BCC}" destId="{E874E01C-1AAF-41F4-885E-17D4BCD614BA}" srcOrd="3" destOrd="0" parTransId="{C83D0662-B5CB-4806-A3D7-8E61B2FD98EF}" sibTransId="{B4FF6275-001A-4609-90C4-CD021CB13B7C}"/>
    <dgm:cxn modelId="{C752F48E-A257-4E95-96CE-7BB8282CDC78}" type="presParOf" srcId="{CED9CBD9-21E4-49B9-BE8A-7D57463BBB36}" destId="{76F73A29-520C-44F1-B618-29A3F082A4F9}" srcOrd="0" destOrd="0" presId="urn:microsoft.com/office/officeart/2005/8/layout/radial4"/>
    <dgm:cxn modelId="{795AA0F8-C120-4A95-8B89-0D38AEA9E6F8}" type="presParOf" srcId="{CED9CBD9-21E4-49B9-BE8A-7D57463BBB36}" destId="{F3868BBF-19CB-4341-8793-E5A94DCB9617}" srcOrd="1" destOrd="0" presId="urn:microsoft.com/office/officeart/2005/8/layout/radial4"/>
    <dgm:cxn modelId="{0DD39351-823A-4538-A705-116680FFF336}" type="presParOf" srcId="{CED9CBD9-21E4-49B9-BE8A-7D57463BBB36}" destId="{4E1F87E6-D59A-4D19-B031-43445FE84697}" srcOrd="2" destOrd="0" presId="urn:microsoft.com/office/officeart/2005/8/layout/radial4"/>
    <dgm:cxn modelId="{90D97925-EDAB-426E-8C3C-13ACA3E22E2A}" type="presParOf" srcId="{CED9CBD9-21E4-49B9-BE8A-7D57463BBB36}" destId="{0383555D-919E-471A-9D6B-4C0B555A463F}" srcOrd="3" destOrd="0" presId="urn:microsoft.com/office/officeart/2005/8/layout/radial4"/>
    <dgm:cxn modelId="{219AB7F2-9ACB-4259-AE4F-43E146435B37}" type="presParOf" srcId="{CED9CBD9-21E4-49B9-BE8A-7D57463BBB36}" destId="{49470E6E-DB48-4577-ADDA-5A169BD7F826}" srcOrd="4" destOrd="0" presId="urn:microsoft.com/office/officeart/2005/8/layout/radial4"/>
    <dgm:cxn modelId="{F6BD0A0F-A340-403A-8801-C4DFC94F38CB}" type="presParOf" srcId="{CED9CBD9-21E4-49B9-BE8A-7D57463BBB36}" destId="{1A4F4F73-89E1-43CB-9991-9D5DA6052BFA}" srcOrd="5" destOrd="0" presId="urn:microsoft.com/office/officeart/2005/8/layout/radial4"/>
    <dgm:cxn modelId="{28736525-D7B1-4E2E-9D9B-7C78AB482098}" type="presParOf" srcId="{CED9CBD9-21E4-49B9-BE8A-7D57463BBB36}" destId="{6F1D2F96-968D-44D9-BB71-99A1A0907919}" srcOrd="6" destOrd="0" presId="urn:microsoft.com/office/officeart/2005/8/layout/radial4"/>
    <dgm:cxn modelId="{CD84B175-93C2-4C08-AB94-6D48784BEAD2}" type="presParOf" srcId="{CED9CBD9-21E4-49B9-BE8A-7D57463BBB36}" destId="{497E5EA8-8B1A-4584-A7DF-D948ACF1FCF2}" srcOrd="7" destOrd="0" presId="urn:microsoft.com/office/officeart/2005/8/layout/radial4"/>
    <dgm:cxn modelId="{C1FDE2E0-59DD-4AA8-A823-D13AD07E3A98}" type="presParOf" srcId="{CED9CBD9-21E4-49B9-BE8A-7D57463BBB36}" destId="{51E61EB7-9757-429F-B7E5-3336CD6606C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2C017B-7353-4EE1-8867-CDEF8C9E13A9}"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US"/>
        </a:p>
      </dgm:t>
    </dgm:pt>
    <dgm:pt modelId="{2FBE356A-E01B-4D62-BC3B-41E8AB109A9A}">
      <dgm:prSet custT="1"/>
      <dgm:spPr/>
      <dgm:t>
        <a:bodyPr/>
        <a:lstStyle/>
        <a:p>
          <a:pPr rtl="0"/>
          <a:r>
            <a:rPr lang="en-US" sz="1800" dirty="0" smtClean="0"/>
            <a:t>The main objective while implementing the project E-Health care management System was to minimize the work and at the same time increase the speed of the work done. </a:t>
          </a:r>
          <a:endParaRPr lang="en-US" sz="1800" dirty="0"/>
        </a:p>
      </dgm:t>
    </dgm:pt>
    <dgm:pt modelId="{8A50291B-192C-4468-BDBE-CE12B715D35F}" type="parTrans" cxnId="{DE5BF9D1-1BA5-4BBC-906C-52EE6F971850}">
      <dgm:prSet/>
      <dgm:spPr/>
      <dgm:t>
        <a:bodyPr/>
        <a:lstStyle/>
        <a:p>
          <a:endParaRPr lang="en-US"/>
        </a:p>
      </dgm:t>
    </dgm:pt>
    <dgm:pt modelId="{06A0A3C6-67CF-4EFA-B528-0BAB8696C3D7}" type="sibTrans" cxnId="{DE5BF9D1-1BA5-4BBC-906C-52EE6F971850}">
      <dgm:prSet/>
      <dgm:spPr/>
      <dgm:t>
        <a:bodyPr/>
        <a:lstStyle/>
        <a:p>
          <a:endParaRPr lang="en-US"/>
        </a:p>
      </dgm:t>
    </dgm:pt>
    <dgm:pt modelId="{ACF8ABDC-4391-4C34-9A84-81DF521D46A8}">
      <dgm:prSet custT="1"/>
      <dgm:spPr/>
      <dgm:t>
        <a:bodyPr/>
        <a:lstStyle/>
        <a:p>
          <a:pPr rtl="0"/>
          <a:r>
            <a:rPr lang="en-US" sz="1800" dirty="0" smtClean="0"/>
            <a:t>This project deals with the Corporate Medicare Management. This project is very helpful to both Medicare staff as well as to the public.</a:t>
          </a:r>
          <a:endParaRPr lang="en-US" sz="1800" dirty="0"/>
        </a:p>
      </dgm:t>
    </dgm:pt>
    <dgm:pt modelId="{B2C08B3F-AC8C-4F9B-8952-29A283E64E50}" type="parTrans" cxnId="{90BABE72-C8AD-46C0-80A6-524DA3CE5799}">
      <dgm:prSet/>
      <dgm:spPr/>
      <dgm:t>
        <a:bodyPr/>
        <a:lstStyle/>
        <a:p>
          <a:endParaRPr lang="en-US"/>
        </a:p>
      </dgm:t>
    </dgm:pt>
    <dgm:pt modelId="{39995704-A437-4C97-BF15-9F58E049EE28}" type="sibTrans" cxnId="{90BABE72-C8AD-46C0-80A6-524DA3CE5799}">
      <dgm:prSet/>
      <dgm:spPr/>
      <dgm:t>
        <a:bodyPr/>
        <a:lstStyle/>
        <a:p>
          <a:endParaRPr lang="en-US"/>
        </a:p>
      </dgm:t>
    </dgm:pt>
    <dgm:pt modelId="{DED74A97-6E20-4537-9950-E0D24249510D}">
      <dgm:prSet custT="1"/>
      <dgm:spPr/>
      <dgm:t>
        <a:bodyPr/>
        <a:lstStyle/>
        <a:p>
          <a:pPr rtl="0"/>
          <a:r>
            <a:rPr lang="en-US" sz="1800" dirty="0" smtClean="0"/>
            <a:t>The growing quality demand in the hospital sector  makes it necessary to exploit the   whole potential of stored data efficiently.</a:t>
          </a:r>
          <a:endParaRPr lang="en-US" sz="1800" dirty="0"/>
        </a:p>
      </dgm:t>
    </dgm:pt>
    <dgm:pt modelId="{867AE499-3DEE-47F0-9D20-1D219CE492F9}" type="parTrans" cxnId="{F9DEFEF7-0F5F-4960-B846-3BA38FEADA6D}">
      <dgm:prSet/>
      <dgm:spPr/>
      <dgm:t>
        <a:bodyPr/>
        <a:lstStyle/>
        <a:p>
          <a:endParaRPr lang="en-US"/>
        </a:p>
      </dgm:t>
    </dgm:pt>
    <dgm:pt modelId="{C54C04C0-D4CD-47E3-88A7-D9DB1C74535B}" type="sibTrans" cxnId="{F9DEFEF7-0F5F-4960-B846-3BA38FEADA6D}">
      <dgm:prSet/>
      <dgm:spPr/>
      <dgm:t>
        <a:bodyPr/>
        <a:lstStyle/>
        <a:p>
          <a:endParaRPr lang="en-US"/>
        </a:p>
      </dgm:t>
    </dgm:pt>
    <dgm:pt modelId="{6A080B97-AFE0-4843-9361-EEDCBD493DDA}">
      <dgm:prSet/>
      <dgm:spPr/>
      <dgm:t>
        <a:bodyPr/>
        <a:lstStyle/>
        <a:p>
          <a:pPr rtl="0"/>
          <a:endParaRPr lang="en-US"/>
        </a:p>
      </dgm:t>
    </dgm:pt>
    <dgm:pt modelId="{4CA66465-AD92-4A7B-A471-2227093A60D9}" type="parTrans" cxnId="{7D57F3AD-1720-447A-8B68-2E86D02D191D}">
      <dgm:prSet/>
      <dgm:spPr/>
      <dgm:t>
        <a:bodyPr/>
        <a:lstStyle/>
        <a:p>
          <a:endParaRPr lang="en-US"/>
        </a:p>
      </dgm:t>
    </dgm:pt>
    <dgm:pt modelId="{707DAABD-D86D-4D00-8556-F747E3A0F7C1}" type="sibTrans" cxnId="{7D57F3AD-1720-447A-8B68-2E86D02D191D}">
      <dgm:prSet/>
      <dgm:spPr/>
      <dgm:t>
        <a:bodyPr/>
        <a:lstStyle/>
        <a:p>
          <a:endParaRPr lang="en-US"/>
        </a:p>
      </dgm:t>
    </dgm:pt>
    <dgm:pt modelId="{26885345-6C7F-45BD-8DBF-E2B874E2234C}">
      <dgm:prSet/>
      <dgm:spPr/>
      <dgm:t>
        <a:bodyPr/>
        <a:lstStyle/>
        <a:p>
          <a:pPr rtl="0"/>
          <a:endParaRPr lang="en-US" dirty="0"/>
        </a:p>
      </dgm:t>
    </dgm:pt>
    <dgm:pt modelId="{5D99F7BF-0A25-40B5-B477-1C18EE936FC9}" type="parTrans" cxnId="{9658C614-0A15-4509-8A25-ECA1D972A51D}">
      <dgm:prSet/>
      <dgm:spPr/>
      <dgm:t>
        <a:bodyPr/>
        <a:lstStyle/>
        <a:p>
          <a:endParaRPr lang="en-US"/>
        </a:p>
      </dgm:t>
    </dgm:pt>
    <dgm:pt modelId="{AB4354FE-DCF5-4E24-AD23-BAD40355DAB8}" type="sibTrans" cxnId="{9658C614-0A15-4509-8A25-ECA1D972A51D}">
      <dgm:prSet/>
      <dgm:spPr/>
      <dgm:t>
        <a:bodyPr/>
        <a:lstStyle/>
        <a:p>
          <a:endParaRPr lang="en-US"/>
        </a:p>
      </dgm:t>
    </dgm:pt>
    <dgm:pt modelId="{E8A43CFA-5ED6-404E-8273-8BB64910980C}">
      <dgm:prSet/>
      <dgm:spPr/>
      <dgm:t>
        <a:bodyPr/>
        <a:lstStyle/>
        <a:p>
          <a:pPr rtl="0"/>
          <a:endParaRPr lang="en-US"/>
        </a:p>
      </dgm:t>
    </dgm:pt>
    <dgm:pt modelId="{22B8ED39-6A21-4341-9FFA-FBB729442F9D}" type="parTrans" cxnId="{4AE5BD28-649D-4754-8CA7-7869751B662E}">
      <dgm:prSet/>
      <dgm:spPr/>
      <dgm:t>
        <a:bodyPr/>
        <a:lstStyle/>
        <a:p>
          <a:endParaRPr lang="en-US"/>
        </a:p>
      </dgm:t>
    </dgm:pt>
    <dgm:pt modelId="{1B8F8E17-FF0A-4F06-AA83-9211A08C9626}" type="sibTrans" cxnId="{4AE5BD28-649D-4754-8CA7-7869751B662E}">
      <dgm:prSet/>
      <dgm:spPr/>
      <dgm:t>
        <a:bodyPr/>
        <a:lstStyle/>
        <a:p>
          <a:endParaRPr lang="en-US"/>
        </a:p>
      </dgm:t>
    </dgm:pt>
    <dgm:pt modelId="{FE7F1CEF-69A4-4A73-A658-670F437D0FCE}" type="pres">
      <dgm:prSet presAssocID="{E92C017B-7353-4EE1-8867-CDEF8C9E13A9}" presName="linearFlow" presStyleCnt="0">
        <dgm:presLayoutVars>
          <dgm:dir/>
          <dgm:animLvl val="lvl"/>
          <dgm:resizeHandles val="exact"/>
        </dgm:presLayoutVars>
      </dgm:prSet>
      <dgm:spPr/>
      <dgm:t>
        <a:bodyPr/>
        <a:lstStyle/>
        <a:p>
          <a:endParaRPr lang="en-US"/>
        </a:p>
      </dgm:t>
    </dgm:pt>
    <dgm:pt modelId="{402ADCDC-2E36-4D44-AB68-004798946157}" type="pres">
      <dgm:prSet presAssocID="{6A080B97-AFE0-4843-9361-EEDCBD493DDA}" presName="composite" presStyleCnt="0"/>
      <dgm:spPr/>
    </dgm:pt>
    <dgm:pt modelId="{56FD8F2C-3F0D-4845-9606-0F815F995479}" type="pres">
      <dgm:prSet presAssocID="{6A080B97-AFE0-4843-9361-EEDCBD493DDA}" presName="parentText" presStyleLbl="alignNode1" presStyleIdx="0" presStyleCnt="3" custAng="16200000" custScaleX="48933" custScaleY="50174" custLinFactNeighborX="32732" custLinFactNeighborY="4715">
        <dgm:presLayoutVars>
          <dgm:chMax val="1"/>
          <dgm:bulletEnabled val="1"/>
        </dgm:presLayoutVars>
      </dgm:prSet>
      <dgm:spPr>
        <a:prstGeom prst="stripedRightArrow">
          <a:avLst/>
        </a:prstGeom>
      </dgm:spPr>
      <dgm:t>
        <a:bodyPr/>
        <a:lstStyle/>
        <a:p>
          <a:endParaRPr lang="en-US"/>
        </a:p>
      </dgm:t>
    </dgm:pt>
    <dgm:pt modelId="{71EB9F3D-CF0E-4C7E-B79E-B99BF8083465}" type="pres">
      <dgm:prSet presAssocID="{6A080B97-AFE0-4843-9361-EEDCBD493DDA}" presName="descendantText" presStyleLbl="alignAcc1" presStyleIdx="0" presStyleCnt="3" custScaleY="104140">
        <dgm:presLayoutVars>
          <dgm:bulletEnabled val="1"/>
        </dgm:presLayoutVars>
      </dgm:prSet>
      <dgm:spPr/>
      <dgm:t>
        <a:bodyPr/>
        <a:lstStyle/>
        <a:p>
          <a:endParaRPr lang="en-US"/>
        </a:p>
      </dgm:t>
    </dgm:pt>
    <dgm:pt modelId="{55EA8A13-4FDA-442D-B15D-7E2A8D8B8EAB}" type="pres">
      <dgm:prSet presAssocID="{707DAABD-D86D-4D00-8556-F747E3A0F7C1}" presName="sp" presStyleCnt="0"/>
      <dgm:spPr/>
    </dgm:pt>
    <dgm:pt modelId="{B5C7C9B4-4293-407A-AC6C-93CEEB4504D0}" type="pres">
      <dgm:prSet presAssocID="{26885345-6C7F-45BD-8DBF-E2B874E2234C}" presName="composite" presStyleCnt="0"/>
      <dgm:spPr/>
    </dgm:pt>
    <dgm:pt modelId="{8EF3BFEE-10FE-4EC8-96FB-22231168AC03}" type="pres">
      <dgm:prSet presAssocID="{26885345-6C7F-45BD-8DBF-E2B874E2234C}" presName="parentText" presStyleLbl="alignNode1" presStyleIdx="1" presStyleCnt="3" custAng="16200000" custScaleX="55859" custScaleY="50616" custLinFactNeighborX="26190" custLinFactNeighborY="3985">
        <dgm:presLayoutVars>
          <dgm:chMax val="1"/>
          <dgm:bulletEnabled val="1"/>
        </dgm:presLayoutVars>
      </dgm:prSet>
      <dgm:spPr>
        <a:prstGeom prst="stripedRightArrow">
          <a:avLst/>
        </a:prstGeom>
      </dgm:spPr>
      <dgm:t>
        <a:bodyPr/>
        <a:lstStyle/>
        <a:p>
          <a:endParaRPr lang="en-US"/>
        </a:p>
      </dgm:t>
    </dgm:pt>
    <dgm:pt modelId="{FCCF5828-2B47-4455-B87E-18BEC3F52B17}" type="pres">
      <dgm:prSet presAssocID="{26885345-6C7F-45BD-8DBF-E2B874E2234C}" presName="descendantText" presStyleLbl="alignAcc1" presStyleIdx="1" presStyleCnt="3">
        <dgm:presLayoutVars>
          <dgm:bulletEnabled val="1"/>
        </dgm:presLayoutVars>
      </dgm:prSet>
      <dgm:spPr/>
      <dgm:t>
        <a:bodyPr/>
        <a:lstStyle/>
        <a:p>
          <a:endParaRPr lang="en-US"/>
        </a:p>
      </dgm:t>
    </dgm:pt>
    <dgm:pt modelId="{698FD7D2-8A7F-4088-A86C-295856B7C59F}" type="pres">
      <dgm:prSet presAssocID="{AB4354FE-DCF5-4E24-AD23-BAD40355DAB8}" presName="sp" presStyleCnt="0"/>
      <dgm:spPr/>
    </dgm:pt>
    <dgm:pt modelId="{CC0136AA-306A-48E0-B3A8-3E841C90D967}" type="pres">
      <dgm:prSet presAssocID="{E8A43CFA-5ED6-404E-8273-8BB64910980C}" presName="composite" presStyleCnt="0"/>
      <dgm:spPr/>
    </dgm:pt>
    <dgm:pt modelId="{0F799BDC-2715-4595-A826-CCDA89BCEE0E}" type="pres">
      <dgm:prSet presAssocID="{E8A43CFA-5ED6-404E-8273-8BB64910980C}" presName="parentText" presStyleLbl="alignNode1" presStyleIdx="2" presStyleCnt="3" custAng="16200000" custScaleX="55752" custScaleY="48825" custLinFactNeighborX="25187" custLinFactNeighborY="10212">
        <dgm:presLayoutVars>
          <dgm:chMax val="1"/>
          <dgm:bulletEnabled val="1"/>
        </dgm:presLayoutVars>
      </dgm:prSet>
      <dgm:spPr>
        <a:prstGeom prst="stripedRightArrow">
          <a:avLst/>
        </a:prstGeom>
      </dgm:spPr>
      <dgm:t>
        <a:bodyPr/>
        <a:lstStyle/>
        <a:p>
          <a:endParaRPr lang="en-US"/>
        </a:p>
      </dgm:t>
    </dgm:pt>
    <dgm:pt modelId="{F3DBD4E5-6557-47C9-9AC2-6DCC0229ACCE}" type="pres">
      <dgm:prSet presAssocID="{E8A43CFA-5ED6-404E-8273-8BB64910980C}" presName="descendantText" presStyleLbl="alignAcc1" presStyleIdx="2" presStyleCnt="3">
        <dgm:presLayoutVars>
          <dgm:bulletEnabled val="1"/>
        </dgm:presLayoutVars>
      </dgm:prSet>
      <dgm:spPr/>
      <dgm:t>
        <a:bodyPr/>
        <a:lstStyle/>
        <a:p>
          <a:endParaRPr lang="en-US"/>
        </a:p>
      </dgm:t>
    </dgm:pt>
  </dgm:ptLst>
  <dgm:cxnLst>
    <dgm:cxn modelId="{9658C614-0A15-4509-8A25-ECA1D972A51D}" srcId="{E92C017B-7353-4EE1-8867-CDEF8C9E13A9}" destId="{26885345-6C7F-45BD-8DBF-E2B874E2234C}" srcOrd="1" destOrd="0" parTransId="{5D99F7BF-0A25-40B5-B477-1C18EE936FC9}" sibTransId="{AB4354FE-DCF5-4E24-AD23-BAD40355DAB8}"/>
    <dgm:cxn modelId="{DE5BF9D1-1BA5-4BBC-906C-52EE6F971850}" srcId="{6A080B97-AFE0-4843-9361-EEDCBD493DDA}" destId="{2FBE356A-E01B-4D62-BC3B-41E8AB109A9A}" srcOrd="0" destOrd="0" parTransId="{8A50291B-192C-4468-BDBE-CE12B715D35F}" sibTransId="{06A0A3C6-67CF-4EFA-B528-0BAB8696C3D7}"/>
    <dgm:cxn modelId="{D10C1E95-8789-4A7D-908E-B4D96823BD9E}" type="presOf" srcId="{26885345-6C7F-45BD-8DBF-E2B874E2234C}" destId="{8EF3BFEE-10FE-4EC8-96FB-22231168AC03}" srcOrd="0" destOrd="0" presId="urn:microsoft.com/office/officeart/2005/8/layout/chevron2"/>
    <dgm:cxn modelId="{A408DEBE-F4CA-459F-B244-D5A32A8DDC38}" type="presOf" srcId="{DED74A97-6E20-4537-9950-E0D24249510D}" destId="{F3DBD4E5-6557-47C9-9AC2-6DCC0229ACCE}" srcOrd="0" destOrd="0" presId="urn:microsoft.com/office/officeart/2005/8/layout/chevron2"/>
    <dgm:cxn modelId="{DC34F9DF-DE50-4826-BA41-7B73B55A8407}" type="presOf" srcId="{E92C017B-7353-4EE1-8867-CDEF8C9E13A9}" destId="{FE7F1CEF-69A4-4A73-A658-670F437D0FCE}" srcOrd="0" destOrd="0" presId="urn:microsoft.com/office/officeart/2005/8/layout/chevron2"/>
    <dgm:cxn modelId="{5ED4C8E4-9ED6-4548-A647-321BACB9EBAC}" type="presOf" srcId="{ACF8ABDC-4391-4C34-9A84-81DF521D46A8}" destId="{FCCF5828-2B47-4455-B87E-18BEC3F52B17}" srcOrd="0" destOrd="0" presId="urn:microsoft.com/office/officeart/2005/8/layout/chevron2"/>
    <dgm:cxn modelId="{90BABE72-C8AD-46C0-80A6-524DA3CE5799}" srcId="{26885345-6C7F-45BD-8DBF-E2B874E2234C}" destId="{ACF8ABDC-4391-4C34-9A84-81DF521D46A8}" srcOrd="0" destOrd="0" parTransId="{B2C08B3F-AC8C-4F9B-8952-29A283E64E50}" sibTransId="{39995704-A437-4C97-BF15-9F58E049EE28}"/>
    <dgm:cxn modelId="{7D57F3AD-1720-447A-8B68-2E86D02D191D}" srcId="{E92C017B-7353-4EE1-8867-CDEF8C9E13A9}" destId="{6A080B97-AFE0-4843-9361-EEDCBD493DDA}" srcOrd="0" destOrd="0" parTransId="{4CA66465-AD92-4A7B-A471-2227093A60D9}" sibTransId="{707DAABD-D86D-4D00-8556-F747E3A0F7C1}"/>
    <dgm:cxn modelId="{0D0A31BE-B6C3-410D-84ED-2A2E767E4C05}" type="presOf" srcId="{2FBE356A-E01B-4D62-BC3B-41E8AB109A9A}" destId="{71EB9F3D-CF0E-4C7E-B79E-B99BF8083465}" srcOrd="0" destOrd="0" presId="urn:microsoft.com/office/officeart/2005/8/layout/chevron2"/>
    <dgm:cxn modelId="{4AE5BD28-649D-4754-8CA7-7869751B662E}" srcId="{E92C017B-7353-4EE1-8867-CDEF8C9E13A9}" destId="{E8A43CFA-5ED6-404E-8273-8BB64910980C}" srcOrd="2" destOrd="0" parTransId="{22B8ED39-6A21-4341-9FFA-FBB729442F9D}" sibTransId="{1B8F8E17-FF0A-4F06-AA83-9211A08C9626}"/>
    <dgm:cxn modelId="{EEBD17EF-F19F-4826-A915-AC2671A327BB}" type="presOf" srcId="{E8A43CFA-5ED6-404E-8273-8BB64910980C}" destId="{0F799BDC-2715-4595-A826-CCDA89BCEE0E}" srcOrd="0" destOrd="0" presId="urn:microsoft.com/office/officeart/2005/8/layout/chevron2"/>
    <dgm:cxn modelId="{F9DEFEF7-0F5F-4960-B846-3BA38FEADA6D}" srcId="{E8A43CFA-5ED6-404E-8273-8BB64910980C}" destId="{DED74A97-6E20-4537-9950-E0D24249510D}" srcOrd="0" destOrd="0" parTransId="{867AE499-3DEE-47F0-9D20-1D219CE492F9}" sibTransId="{C54C04C0-D4CD-47E3-88A7-D9DB1C74535B}"/>
    <dgm:cxn modelId="{42C01DAA-24FA-4CB2-9A68-E30BFE455486}" type="presOf" srcId="{6A080B97-AFE0-4843-9361-EEDCBD493DDA}" destId="{56FD8F2C-3F0D-4845-9606-0F815F995479}" srcOrd="0" destOrd="0" presId="urn:microsoft.com/office/officeart/2005/8/layout/chevron2"/>
    <dgm:cxn modelId="{F86FDA3B-C52F-4D4D-A4E1-A543D287C34D}" type="presParOf" srcId="{FE7F1CEF-69A4-4A73-A658-670F437D0FCE}" destId="{402ADCDC-2E36-4D44-AB68-004798946157}" srcOrd="0" destOrd="0" presId="urn:microsoft.com/office/officeart/2005/8/layout/chevron2"/>
    <dgm:cxn modelId="{586AA237-D46F-4504-A2D2-74E30C0BB348}" type="presParOf" srcId="{402ADCDC-2E36-4D44-AB68-004798946157}" destId="{56FD8F2C-3F0D-4845-9606-0F815F995479}" srcOrd="0" destOrd="0" presId="urn:microsoft.com/office/officeart/2005/8/layout/chevron2"/>
    <dgm:cxn modelId="{EFE478A3-8A25-490F-9407-064554BCE675}" type="presParOf" srcId="{402ADCDC-2E36-4D44-AB68-004798946157}" destId="{71EB9F3D-CF0E-4C7E-B79E-B99BF8083465}" srcOrd="1" destOrd="0" presId="urn:microsoft.com/office/officeart/2005/8/layout/chevron2"/>
    <dgm:cxn modelId="{A439ACBA-6B39-4A44-8D94-B7975A9F4761}" type="presParOf" srcId="{FE7F1CEF-69A4-4A73-A658-670F437D0FCE}" destId="{55EA8A13-4FDA-442D-B15D-7E2A8D8B8EAB}" srcOrd="1" destOrd="0" presId="urn:microsoft.com/office/officeart/2005/8/layout/chevron2"/>
    <dgm:cxn modelId="{931F434F-E340-4A62-A42A-1FEAB73E4B5E}" type="presParOf" srcId="{FE7F1CEF-69A4-4A73-A658-670F437D0FCE}" destId="{B5C7C9B4-4293-407A-AC6C-93CEEB4504D0}" srcOrd="2" destOrd="0" presId="urn:microsoft.com/office/officeart/2005/8/layout/chevron2"/>
    <dgm:cxn modelId="{1E3720C6-8964-43AB-9FD5-47B439CF0845}" type="presParOf" srcId="{B5C7C9B4-4293-407A-AC6C-93CEEB4504D0}" destId="{8EF3BFEE-10FE-4EC8-96FB-22231168AC03}" srcOrd="0" destOrd="0" presId="urn:microsoft.com/office/officeart/2005/8/layout/chevron2"/>
    <dgm:cxn modelId="{6D63797B-5B77-4641-A58F-DDE3B2295C70}" type="presParOf" srcId="{B5C7C9B4-4293-407A-AC6C-93CEEB4504D0}" destId="{FCCF5828-2B47-4455-B87E-18BEC3F52B17}" srcOrd="1" destOrd="0" presId="urn:microsoft.com/office/officeart/2005/8/layout/chevron2"/>
    <dgm:cxn modelId="{0F1D6B2B-A435-4952-96CB-2FB0A4701583}" type="presParOf" srcId="{FE7F1CEF-69A4-4A73-A658-670F437D0FCE}" destId="{698FD7D2-8A7F-4088-A86C-295856B7C59F}" srcOrd="3" destOrd="0" presId="urn:microsoft.com/office/officeart/2005/8/layout/chevron2"/>
    <dgm:cxn modelId="{39EF0EF0-6FEE-43D7-BC57-CE1656EC5175}" type="presParOf" srcId="{FE7F1CEF-69A4-4A73-A658-670F437D0FCE}" destId="{CC0136AA-306A-48E0-B3A8-3E841C90D967}" srcOrd="4" destOrd="0" presId="urn:microsoft.com/office/officeart/2005/8/layout/chevron2"/>
    <dgm:cxn modelId="{938E1691-9C96-42A0-9971-C916CA3B48C3}" type="presParOf" srcId="{CC0136AA-306A-48E0-B3A8-3E841C90D967}" destId="{0F799BDC-2715-4595-A826-CCDA89BCEE0E}" srcOrd="0" destOrd="0" presId="urn:microsoft.com/office/officeart/2005/8/layout/chevron2"/>
    <dgm:cxn modelId="{ABA31266-8D92-4933-A6FB-85C75861B68C}" type="presParOf" srcId="{CC0136AA-306A-48E0-B3A8-3E841C90D967}" destId="{F3DBD4E5-6557-47C9-9AC2-6DCC0229ACC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C017B-7353-4EE1-8867-CDEF8C9E13A9}"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US"/>
        </a:p>
      </dgm:t>
    </dgm:pt>
    <dgm:pt modelId="{2FBE356A-E01B-4D62-BC3B-41E8AB109A9A}">
      <dgm:prSet custT="1"/>
      <dgm:spPr/>
      <dgm:t>
        <a:bodyPr/>
        <a:lstStyle/>
        <a:p>
          <a:pPr rtl="0"/>
          <a:r>
            <a:rPr lang="en-US" sz="1800" dirty="0" smtClean="0">
              <a:latin typeface="Times New Roman" panose="02020603050405020304" pitchFamily="18" charset="0"/>
              <a:ea typeface="Calibri" panose="020F0502020204030204" pitchFamily="34" charset="0"/>
              <a:cs typeface="Times New Roman" pitchFamily="18" charset="0"/>
            </a:rPr>
            <a:t>Hospital currently use a manual system for the management and  maintenance  of critical  information. </a:t>
          </a:r>
          <a:endParaRPr lang="en-US" sz="1800" dirty="0"/>
        </a:p>
      </dgm:t>
    </dgm:pt>
    <dgm:pt modelId="{8A50291B-192C-4468-BDBE-CE12B715D35F}" type="parTrans" cxnId="{DE5BF9D1-1BA5-4BBC-906C-52EE6F971850}">
      <dgm:prSet/>
      <dgm:spPr/>
      <dgm:t>
        <a:bodyPr/>
        <a:lstStyle/>
        <a:p>
          <a:endParaRPr lang="en-US"/>
        </a:p>
      </dgm:t>
    </dgm:pt>
    <dgm:pt modelId="{06A0A3C6-67CF-4EFA-B528-0BAB8696C3D7}" type="sibTrans" cxnId="{DE5BF9D1-1BA5-4BBC-906C-52EE6F971850}">
      <dgm:prSet/>
      <dgm:spPr/>
      <dgm:t>
        <a:bodyPr/>
        <a:lstStyle/>
        <a:p>
          <a:endParaRPr lang="en-US"/>
        </a:p>
      </dgm:t>
    </dgm:pt>
    <dgm:pt modelId="{ACF8ABDC-4391-4C34-9A84-81DF521D46A8}">
      <dgm:prSet custT="1"/>
      <dgm:spPr/>
      <dgm:t>
        <a:bodyPr/>
        <a:lstStyle/>
        <a:p>
          <a:pPr rtl="0"/>
          <a:r>
            <a:rPr lang="en-US" sz="1800" dirty="0" smtClean="0">
              <a:latin typeface="Times New Roman" panose="02020603050405020304" pitchFamily="18" charset="0"/>
              <a:ea typeface="Calibri" panose="020F0502020204030204" pitchFamily="34" charset="0"/>
              <a:cs typeface="Times New Roman" pitchFamily="18" charset="0"/>
            </a:rPr>
            <a:t>The current system  requires numerous paper forms, with data stores spread throughout the hospital management   infrastructure.</a:t>
          </a:r>
          <a:endParaRPr lang="en-US" sz="1800" dirty="0"/>
        </a:p>
      </dgm:t>
    </dgm:pt>
    <dgm:pt modelId="{B2C08B3F-AC8C-4F9B-8952-29A283E64E50}" type="parTrans" cxnId="{90BABE72-C8AD-46C0-80A6-524DA3CE5799}">
      <dgm:prSet/>
      <dgm:spPr/>
      <dgm:t>
        <a:bodyPr/>
        <a:lstStyle/>
        <a:p>
          <a:endParaRPr lang="en-US"/>
        </a:p>
      </dgm:t>
    </dgm:pt>
    <dgm:pt modelId="{39995704-A437-4C97-BF15-9F58E049EE28}" type="sibTrans" cxnId="{90BABE72-C8AD-46C0-80A6-524DA3CE5799}">
      <dgm:prSet/>
      <dgm:spPr/>
      <dgm:t>
        <a:bodyPr/>
        <a:lstStyle/>
        <a:p>
          <a:endParaRPr lang="en-US"/>
        </a:p>
      </dgm:t>
    </dgm:pt>
    <dgm:pt modelId="{DED74A97-6E20-4537-9950-E0D24249510D}">
      <dgm:prSet custT="1"/>
      <dgm:spPr/>
      <dgm:t>
        <a:bodyPr/>
        <a:lstStyle/>
        <a:p>
          <a:pPr rtl="0"/>
          <a:r>
            <a:rPr lang="en-US" sz="1800" dirty="0" smtClean="0">
              <a:latin typeface="Times New Roman" panose="02020603050405020304" pitchFamily="18" charset="0"/>
              <a:ea typeface="Calibri" panose="020F0502020204030204" pitchFamily="34" charset="0"/>
              <a:cs typeface="Times New Roman" pitchFamily="18" charset="0"/>
            </a:rPr>
            <a:t>Often  information  (on forms) is incomplete, or does  not  follow  management  standards</a:t>
          </a:r>
          <a:endParaRPr lang="en-US" sz="1800" dirty="0"/>
        </a:p>
      </dgm:t>
    </dgm:pt>
    <dgm:pt modelId="{867AE499-3DEE-47F0-9D20-1D219CE492F9}" type="parTrans" cxnId="{F9DEFEF7-0F5F-4960-B846-3BA38FEADA6D}">
      <dgm:prSet/>
      <dgm:spPr/>
      <dgm:t>
        <a:bodyPr/>
        <a:lstStyle/>
        <a:p>
          <a:endParaRPr lang="en-US"/>
        </a:p>
      </dgm:t>
    </dgm:pt>
    <dgm:pt modelId="{C54C04C0-D4CD-47E3-88A7-D9DB1C74535B}" type="sibTrans" cxnId="{F9DEFEF7-0F5F-4960-B846-3BA38FEADA6D}">
      <dgm:prSet/>
      <dgm:spPr/>
      <dgm:t>
        <a:bodyPr/>
        <a:lstStyle/>
        <a:p>
          <a:endParaRPr lang="en-US"/>
        </a:p>
      </dgm:t>
    </dgm:pt>
    <dgm:pt modelId="{6A080B97-AFE0-4843-9361-EEDCBD493DDA}">
      <dgm:prSet/>
      <dgm:spPr/>
      <dgm:t>
        <a:bodyPr/>
        <a:lstStyle/>
        <a:p>
          <a:pPr rtl="0"/>
          <a:endParaRPr lang="en-US"/>
        </a:p>
      </dgm:t>
    </dgm:pt>
    <dgm:pt modelId="{4CA66465-AD92-4A7B-A471-2227093A60D9}" type="parTrans" cxnId="{7D57F3AD-1720-447A-8B68-2E86D02D191D}">
      <dgm:prSet/>
      <dgm:spPr/>
      <dgm:t>
        <a:bodyPr/>
        <a:lstStyle/>
        <a:p>
          <a:endParaRPr lang="en-US"/>
        </a:p>
      </dgm:t>
    </dgm:pt>
    <dgm:pt modelId="{707DAABD-D86D-4D00-8556-F747E3A0F7C1}" type="sibTrans" cxnId="{7D57F3AD-1720-447A-8B68-2E86D02D191D}">
      <dgm:prSet/>
      <dgm:spPr/>
      <dgm:t>
        <a:bodyPr/>
        <a:lstStyle/>
        <a:p>
          <a:endParaRPr lang="en-US"/>
        </a:p>
      </dgm:t>
    </dgm:pt>
    <dgm:pt modelId="{26885345-6C7F-45BD-8DBF-E2B874E2234C}">
      <dgm:prSet/>
      <dgm:spPr/>
      <dgm:t>
        <a:bodyPr/>
        <a:lstStyle/>
        <a:p>
          <a:pPr rtl="0"/>
          <a:endParaRPr lang="en-US" dirty="0"/>
        </a:p>
      </dgm:t>
    </dgm:pt>
    <dgm:pt modelId="{5D99F7BF-0A25-40B5-B477-1C18EE936FC9}" type="parTrans" cxnId="{9658C614-0A15-4509-8A25-ECA1D972A51D}">
      <dgm:prSet/>
      <dgm:spPr/>
      <dgm:t>
        <a:bodyPr/>
        <a:lstStyle/>
        <a:p>
          <a:endParaRPr lang="en-US"/>
        </a:p>
      </dgm:t>
    </dgm:pt>
    <dgm:pt modelId="{AB4354FE-DCF5-4E24-AD23-BAD40355DAB8}" type="sibTrans" cxnId="{9658C614-0A15-4509-8A25-ECA1D972A51D}">
      <dgm:prSet/>
      <dgm:spPr/>
      <dgm:t>
        <a:bodyPr/>
        <a:lstStyle/>
        <a:p>
          <a:endParaRPr lang="en-US"/>
        </a:p>
      </dgm:t>
    </dgm:pt>
    <dgm:pt modelId="{E8A43CFA-5ED6-404E-8273-8BB64910980C}">
      <dgm:prSet/>
      <dgm:spPr/>
      <dgm:t>
        <a:bodyPr/>
        <a:lstStyle/>
        <a:p>
          <a:pPr rtl="0"/>
          <a:endParaRPr lang="en-US"/>
        </a:p>
      </dgm:t>
    </dgm:pt>
    <dgm:pt modelId="{22B8ED39-6A21-4341-9FFA-FBB729442F9D}" type="parTrans" cxnId="{4AE5BD28-649D-4754-8CA7-7869751B662E}">
      <dgm:prSet/>
      <dgm:spPr/>
      <dgm:t>
        <a:bodyPr/>
        <a:lstStyle/>
        <a:p>
          <a:endParaRPr lang="en-US"/>
        </a:p>
      </dgm:t>
    </dgm:pt>
    <dgm:pt modelId="{1B8F8E17-FF0A-4F06-AA83-9211A08C9626}" type="sibTrans" cxnId="{4AE5BD28-649D-4754-8CA7-7869751B662E}">
      <dgm:prSet/>
      <dgm:spPr/>
      <dgm:t>
        <a:bodyPr/>
        <a:lstStyle/>
        <a:p>
          <a:endParaRPr lang="en-US"/>
        </a:p>
      </dgm:t>
    </dgm:pt>
    <dgm:pt modelId="{FE7F1CEF-69A4-4A73-A658-670F437D0FCE}" type="pres">
      <dgm:prSet presAssocID="{E92C017B-7353-4EE1-8867-CDEF8C9E13A9}" presName="linearFlow" presStyleCnt="0">
        <dgm:presLayoutVars>
          <dgm:dir/>
          <dgm:animLvl val="lvl"/>
          <dgm:resizeHandles val="exact"/>
        </dgm:presLayoutVars>
      </dgm:prSet>
      <dgm:spPr/>
      <dgm:t>
        <a:bodyPr/>
        <a:lstStyle/>
        <a:p>
          <a:endParaRPr lang="en-US"/>
        </a:p>
      </dgm:t>
    </dgm:pt>
    <dgm:pt modelId="{402ADCDC-2E36-4D44-AB68-004798946157}" type="pres">
      <dgm:prSet presAssocID="{6A080B97-AFE0-4843-9361-EEDCBD493DDA}" presName="composite" presStyleCnt="0"/>
      <dgm:spPr/>
    </dgm:pt>
    <dgm:pt modelId="{56FD8F2C-3F0D-4845-9606-0F815F995479}" type="pres">
      <dgm:prSet presAssocID="{6A080B97-AFE0-4843-9361-EEDCBD493DDA}" presName="parentText" presStyleLbl="alignNode1" presStyleIdx="0" presStyleCnt="3" custAng="16200000" custScaleX="48933" custScaleY="50174" custLinFactNeighborX="32732" custLinFactNeighborY="4715">
        <dgm:presLayoutVars>
          <dgm:chMax val="1"/>
          <dgm:bulletEnabled val="1"/>
        </dgm:presLayoutVars>
      </dgm:prSet>
      <dgm:spPr>
        <a:prstGeom prst="stripedRightArrow">
          <a:avLst/>
        </a:prstGeom>
      </dgm:spPr>
      <dgm:t>
        <a:bodyPr/>
        <a:lstStyle/>
        <a:p>
          <a:endParaRPr lang="en-US"/>
        </a:p>
      </dgm:t>
    </dgm:pt>
    <dgm:pt modelId="{71EB9F3D-CF0E-4C7E-B79E-B99BF8083465}" type="pres">
      <dgm:prSet presAssocID="{6A080B97-AFE0-4843-9361-EEDCBD493DDA}" presName="descendantText" presStyleLbl="alignAcc1" presStyleIdx="0" presStyleCnt="3" custScaleY="104140">
        <dgm:presLayoutVars>
          <dgm:bulletEnabled val="1"/>
        </dgm:presLayoutVars>
      </dgm:prSet>
      <dgm:spPr/>
      <dgm:t>
        <a:bodyPr/>
        <a:lstStyle/>
        <a:p>
          <a:endParaRPr lang="en-US"/>
        </a:p>
      </dgm:t>
    </dgm:pt>
    <dgm:pt modelId="{55EA8A13-4FDA-442D-B15D-7E2A8D8B8EAB}" type="pres">
      <dgm:prSet presAssocID="{707DAABD-D86D-4D00-8556-F747E3A0F7C1}" presName="sp" presStyleCnt="0"/>
      <dgm:spPr/>
    </dgm:pt>
    <dgm:pt modelId="{B5C7C9B4-4293-407A-AC6C-93CEEB4504D0}" type="pres">
      <dgm:prSet presAssocID="{26885345-6C7F-45BD-8DBF-E2B874E2234C}" presName="composite" presStyleCnt="0"/>
      <dgm:spPr/>
    </dgm:pt>
    <dgm:pt modelId="{8EF3BFEE-10FE-4EC8-96FB-22231168AC03}" type="pres">
      <dgm:prSet presAssocID="{26885345-6C7F-45BD-8DBF-E2B874E2234C}" presName="parentText" presStyleLbl="alignNode1" presStyleIdx="1" presStyleCnt="3" custAng="16200000" custScaleX="55859" custScaleY="50616" custLinFactNeighborX="26190" custLinFactNeighborY="3985">
        <dgm:presLayoutVars>
          <dgm:chMax val="1"/>
          <dgm:bulletEnabled val="1"/>
        </dgm:presLayoutVars>
      </dgm:prSet>
      <dgm:spPr>
        <a:prstGeom prst="stripedRightArrow">
          <a:avLst/>
        </a:prstGeom>
      </dgm:spPr>
      <dgm:t>
        <a:bodyPr/>
        <a:lstStyle/>
        <a:p>
          <a:endParaRPr lang="en-US"/>
        </a:p>
      </dgm:t>
    </dgm:pt>
    <dgm:pt modelId="{FCCF5828-2B47-4455-B87E-18BEC3F52B17}" type="pres">
      <dgm:prSet presAssocID="{26885345-6C7F-45BD-8DBF-E2B874E2234C}" presName="descendantText" presStyleLbl="alignAcc1" presStyleIdx="1" presStyleCnt="3">
        <dgm:presLayoutVars>
          <dgm:bulletEnabled val="1"/>
        </dgm:presLayoutVars>
      </dgm:prSet>
      <dgm:spPr/>
      <dgm:t>
        <a:bodyPr/>
        <a:lstStyle/>
        <a:p>
          <a:endParaRPr lang="en-US"/>
        </a:p>
      </dgm:t>
    </dgm:pt>
    <dgm:pt modelId="{698FD7D2-8A7F-4088-A86C-295856B7C59F}" type="pres">
      <dgm:prSet presAssocID="{AB4354FE-DCF5-4E24-AD23-BAD40355DAB8}" presName="sp" presStyleCnt="0"/>
      <dgm:spPr/>
    </dgm:pt>
    <dgm:pt modelId="{CC0136AA-306A-48E0-B3A8-3E841C90D967}" type="pres">
      <dgm:prSet presAssocID="{E8A43CFA-5ED6-404E-8273-8BB64910980C}" presName="composite" presStyleCnt="0"/>
      <dgm:spPr/>
    </dgm:pt>
    <dgm:pt modelId="{0F799BDC-2715-4595-A826-CCDA89BCEE0E}" type="pres">
      <dgm:prSet presAssocID="{E8A43CFA-5ED6-404E-8273-8BB64910980C}" presName="parentText" presStyleLbl="alignNode1" presStyleIdx="2" presStyleCnt="3" custAng="16200000" custScaleX="55752" custScaleY="48825" custLinFactNeighborX="25187" custLinFactNeighborY="10212">
        <dgm:presLayoutVars>
          <dgm:chMax val="1"/>
          <dgm:bulletEnabled val="1"/>
        </dgm:presLayoutVars>
      </dgm:prSet>
      <dgm:spPr>
        <a:prstGeom prst="stripedRightArrow">
          <a:avLst/>
        </a:prstGeom>
      </dgm:spPr>
      <dgm:t>
        <a:bodyPr/>
        <a:lstStyle/>
        <a:p>
          <a:endParaRPr lang="en-US"/>
        </a:p>
      </dgm:t>
    </dgm:pt>
    <dgm:pt modelId="{F3DBD4E5-6557-47C9-9AC2-6DCC0229ACCE}" type="pres">
      <dgm:prSet presAssocID="{E8A43CFA-5ED6-404E-8273-8BB64910980C}" presName="descendantText" presStyleLbl="alignAcc1" presStyleIdx="2" presStyleCnt="3">
        <dgm:presLayoutVars>
          <dgm:bulletEnabled val="1"/>
        </dgm:presLayoutVars>
      </dgm:prSet>
      <dgm:spPr/>
      <dgm:t>
        <a:bodyPr/>
        <a:lstStyle/>
        <a:p>
          <a:endParaRPr lang="en-US"/>
        </a:p>
      </dgm:t>
    </dgm:pt>
  </dgm:ptLst>
  <dgm:cxnLst>
    <dgm:cxn modelId="{C89D7384-6D2A-4734-A595-E9C65E5443E0}" type="presOf" srcId="{2FBE356A-E01B-4D62-BC3B-41E8AB109A9A}" destId="{71EB9F3D-CF0E-4C7E-B79E-B99BF8083465}" srcOrd="0" destOrd="0" presId="urn:microsoft.com/office/officeart/2005/8/layout/chevron2"/>
    <dgm:cxn modelId="{6D168CD6-3235-423A-97E4-2BEF92870438}" type="presOf" srcId="{E8A43CFA-5ED6-404E-8273-8BB64910980C}" destId="{0F799BDC-2715-4595-A826-CCDA89BCEE0E}" srcOrd="0" destOrd="0" presId="urn:microsoft.com/office/officeart/2005/8/layout/chevron2"/>
    <dgm:cxn modelId="{F9DEFEF7-0F5F-4960-B846-3BA38FEADA6D}" srcId="{E8A43CFA-5ED6-404E-8273-8BB64910980C}" destId="{DED74A97-6E20-4537-9950-E0D24249510D}" srcOrd="0" destOrd="0" parTransId="{867AE499-3DEE-47F0-9D20-1D219CE492F9}" sibTransId="{C54C04C0-D4CD-47E3-88A7-D9DB1C74535B}"/>
    <dgm:cxn modelId="{90BABE72-C8AD-46C0-80A6-524DA3CE5799}" srcId="{26885345-6C7F-45BD-8DBF-E2B874E2234C}" destId="{ACF8ABDC-4391-4C34-9A84-81DF521D46A8}" srcOrd="0" destOrd="0" parTransId="{B2C08B3F-AC8C-4F9B-8952-29A283E64E50}" sibTransId="{39995704-A437-4C97-BF15-9F58E049EE28}"/>
    <dgm:cxn modelId="{20757DB9-D20E-43BC-92CF-8C9E53FBE879}" type="presOf" srcId="{ACF8ABDC-4391-4C34-9A84-81DF521D46A8}" destId="{FCCF5828-2B47-4455-B87E-18BEC3F52B17}" srcOrd="0" destOrd="0" presId="urn:microsoft.com/office/officeart/2005/8/layout/chevron2"/>
    <dgm:cxn modelId="{DE5BF9D1-1BA5-4BBC-906C-52EE6F971850}" srcId="{6A080B97-AFE0-4843-9361-EEDCBD493DDA}" destId="{2FBE356A-E01B-4D62-BC3B-41E8AB109A9A}" srcOrd="0" destOrd="0" parTransId="{8A50291B-192C-4468-BDBE-CE12B715D35F}" sibTransId="{06A0A3C6-67CF-4EFA-B528-0BAB8696C3D7}"/>
    <dgm:cxn modelId="{9658C614-0A15-4509-8A25-ECA1D972A51D}" srcId="{E92C017B-7353-4EE1-8867-CDEF8C9E13A9}" destId="{26885345-6C7F-45BD-8DBF-E2B874E2234C}" srcOrd="1" destOrd="0" parTransId="{5D99F7BF-0A25-40B5-B477-1C18EE936FC9}" sibTransId="{AB4354FE-DCF5-4E24-AD23-BAD40355DAB8}"/>
    <dgm:cxn modelId="{A7B6A6BD-0388-498D-B834-473A1C3AE8B0}" type="presOf" srcId="{26885345-6C7F-45BD-8DBF-E2B874E2234C}" destId="{8EF3BFEE-10FE-4EC8-96FB-22231168AC03}" srcOrd="0" destOrd="0" presId="urn:microsoft.com/office/officeart/2005/8/layout/chevron2"/>
    <dgm:cxn modelId="{7D57F3AD-1720-447A-8B68-2E86D02D191D}" srcId="{E92C017B-7353-4EE1-8867-CDEF8C9E13A9}" destId="{6A080B97-AFE0-4843-9361-EEDCBD493DDA}" srcOrd="0" destOrd="0" parTransId="{4CA66465-AD92-4A7B-A471-2227093A60D9}" sibTransId="{707DAABD-D86D-4D00-8556-F747E3A0F7C1}"/>
    <dgm:cxn modelId="{4AE5BD28-649D-4754-8CA7-7869751B662E}" srcId="{E92C017B-7353-4EE1-8867-CDEF8C9E13A9}" destId="{E8A43CFA-5ED6-404E-8273-8BB64910980C}" srcOrd="2" destOrd="0" parTransId="{22B8ED39-6A21-4341-9FFA-FBB729442F9D}" sibTransId="{1B8F8E17-FF0A-4F06-AA83-9211A08C9626}"/>
    <dgm:cxn modelId="{687A2D79-F099-4C6C-B261-D37F500AE9CD}" type="presOf" srcId="{DED74A97-6E20-4537-9950-E0D24249510D}" destId="{F3DBD4E5-6557-47C9-9AC2-6DCC0229ACCE}" srcOrd="0" destOrd="0" presId="urn:microsoft.com/office/officeart/2005/8/layout/chevron2"/>
    <dgm:cxn modelId="{60C54820-60E7-48AB-A88F-CACE5482BE6F}" type="presOf" srcId="{E92C017B-7353-4EE1-8867-CDEF8C9E13A9}" destId="{FE7F1CEF-69A4-4A73-A658-670F437D0FCE}" srcOrd="0" destOrd="0" presId="urn:microsoft.com/office/officeart/2005/8/layout/chevron2"/>
    <dgm:cxn modelId="{7A3C0207-0A8D-4F69-AF42-3182AEE491D7}" type="presOf" srcId="{6A080B97-AFE0-4843-9361-EEDCBD493DDA}" destId="{56FD8F2C-3F0D-4845-9606-0F815F995479}" srcOrd="0" destOrd="0" presId="urn:microsoft.com/office/officeart/2005/8/layout/chevron2"/>
    <dgm:cxn modelId="{5D1AEEAA-3337-4538-94CD-7181233A7FFF}" type="presParOf" srcId="{FE7F1CEF-69A4-4A73-A658-670F437D0FCE}" destId="{402ADCDC-2E36-4D44-AB68-004798946157}" srcOrd="0" destOrd="0" presId="urn:microsoft.com/office/officeart/2005/8/layout/chevron2"/>
    <dgm:cxn modelId="{96B1D25C-1751-4078-979B-3CDE2B6F2F85}" type="presParOf" srcId="{402ADCDC-2E36-4D44-AB68-004798946157}" destId="{56FD8F2C-3F0D-4845-9606-0F815F995479}" srcOrd="0" destOrd="0" presId="urn:microsoft.com/office/officeart/2005/8/layout/chevron2"/>
    <dgm:cxn modelId="{31A84FE2-8A79-45A9-B327-DA234731A2DF}" type="presParOf" srcId="{402ADCDC-2E36-4D44-AB68-004798946157}" destId="{71EB9F3D-CF0E-4C7E-B79E-B99BF8083465}" srcOrd="1" destOrd="0" presId="urn:microsoft.com/office/officeart/2005/8/layout/chevron2"/>
    <dgm:cxn modelId="{267B568C-C518-4289-9ED1-515DB9129996}" type="presParOf" srcId="{FE7F1CEF-69A4-4A73-A658-670F437D0FCE}" destId="{55EA8A13-4FDA-442D-B15D-7E2A8D8B8EAB}" srcOrd="1" destOrd="0" presId="urn:microsoft.com/office/officeart/2005/8/layout/chevron2"/>
    <dgm:cxn modelId="{3F967EB2-E308-4BBA-AD7B-14E2FC3BEF8E}" type="presParOf" srcId="{FE7F1CEF-69A4-4A73-A658-670F437D0FCE}" destId="{B5C7C9B4-4293-407A-AC6C-93CEEB4504D0}" srcOrd="2" destOrd="0" presId="urn:microsoft.com/office/officeart/2005/8/layout/chevron2"/>
    <dgm:cxn modelId="{021EE64C-25F2-41BB-AE44-DCAE98D4D09D}" type="presParOf" srcId="{B5C7C9B4-4293-407A-AC6C-93CEEB4504D0}" destId="{8EF3BFEE-10FE-4EC8-96FB-22231168AC03}" srcOrd="0" destOrd="0" presId="urn:microsoft.com/office/officeart/2005/8/layout/chevron2"/>
    <dgm:cxn modelId="{3F3E4672-7482-4EAC-973D-28723D45118E}" type="presParOf" srcId="{B5C7C9B4-4293-407A-AC6C-93CEEB4504D0}" destId="{FCCF5828-2B47-4455-B87E-18BEC3F52B17}" srcOrd="1" destOrd="0" presId="urn:microsoft.com/office/officeart/2005/8/layout/chevron2"/>
    <dgm:cxn modelId="{CDBA0218-CFD8-4D50-940F-C49B93C0BF0E}" type="presParOf" srcId="{FE7F1CEF-69A4-4A73-A658-670F437D0FCE}" destId="{698FD7D2-8A7F-4088-A86C-295856B7C59F}" srcOrd="3" destOrd="0" presId="urn:microsoft.com/office/officeart/2005/8/layout/chevron2"/>
    <dgm:cxn modelId="{CBFCE698-443D-40FF-AA32-C15ED2496F0E}" type="presParOf" srcId="{FE7F1CEF-69A4-4A73-A658-670F437D0FCE}" destId="{CC0136AA-306A-48E0-B3A8-3E841C90D967}" srcOrd="4" destOrd="0" presId="urn:microsoft.com/office/officeart/2005/8/layout/chevron2"/>
    <dgm:cxn modelId="{565A00E0-7FF2-4595-902E-5454F5F4196C}" type="presParOf" srcId="{CC0136AA-306A-48E0-B3A8-3E841C90D967}" destId="{0F799BDC-2715-4595-A826-CCDA89BCEE0E}" srcOrd="0" destOrd="0" presId="urn:microsoft.com/office/officeart/2005/8/layout/chevron2"/>
    <dgm:cxn modelId="{CD4101ED-3A8A-4479-A467-FCB6AB6B49FA}" type="presParOf" srcId="{CC0136AA-306A-48E0-B3A8-3E841C90D967}" destId="{F3DBD4E5-6557-47C9-9AC2-6DCC0229ACC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2C017B-7353-4EE1-8867-CDEF8C9E13A9}"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US"/>
        </a:p>
      </dgm:t>
    </dgm:pt>
    <dgm:pt modelId="{E8A43CFA-5ED6-404E-8273-8BB64910980C}">
      <dgm:prSet/>
      <dgm:spPr/>
      <dgm:t>
        <a:bodyPr/>
        <a:lstStyle/>
        <a:p>
          <a:pPr rtl="0"/>
          <a:endParaRPr lang="en-US"/>
        </a:p>
      </dgm:t>
    </dgm:pt>
    <dgm:pt modelId="{1B8F8E17-FF0A-4F06-AA83-9211A08C9626}" type="sibTrans" cxnId="{4AE5BD28-649D-4754-8CA7-7869751B662E}">
      <dgm:prSet/>
      <dgm:spPr/>
      <dgm:t>
        <a:bodyPr/>
        <a:lstStyle/>
        <a:p>
          <a:endParaRPr lang="en-US"/>
        </a:p>
      </dgm:t>
    </dgm:pt>
    <dgm:pt modelId="{22B8ED39-6A21-4341-9FFA-FBB729442F9D}" type="parTrans" cxnId="{4AE5BD28-649D-4754-8CA7-7869751B662E}">
      <dgm:prSet/>
      <dgm:spPr/>
      <dgm:t>
        <a:bodyPr/>
        <a:lstStyle/>
        <a:p>
          <a:endParaRPr lang="en-US"/>
        </a:p>
      </dgm:t>
    </dgm:pt>
    <dgm:pt modelId="{26885345-6C7F-45BD-8DBF-E2B874E2234C}">
      <dgm:prSet/>
      <dgm:spPr/>
      <dgm:t>
        <a:bodyPr/>
        <a:lstStyle/>
        <a:p>
          <a:pPr rtl="0"/>
          <a:endParaRPr lang="en-US" dirty="0"/>
        </a:p>
      </dgm:t>
    </dgm:pt>
    <dgm:pt modelId="{AB4354FE-DCF5-4E24-AD23-BAD40355DAB8}" type="sibTrans" cxnId="{9658C614-0A15-4509-8A25-ECA1D972A51D}">
      <dgm:prSet/>
      <dgm:spPr/>
      <dgm:t>
        <a:bodyPr/>
        <a:lstStyle/>
        <a:p>
          <a:endParaRPr lang="en-US"/>
        </a:p>
      </dgm:t>
    </dgm:pt>
    <dgm:pt modelId="{5D99F7BF-0A25-40B5-B477-1C18EE936FC9}" type="parTrans" cxnId="{9658C614-0A15-4509-8A25-ECA1D972A51D}">
      <dgm:prSet/>
      <dgm:spPr/>
      <dgm:t>
        <a:bodyPr/>
        <a:lstStyle/>
        <a:p>
          <a:endParaRPr lang="en-US"/>
        </a:p>
      </dgm:t>
    </dgm:pt>
    <dgm:pt modelId="{2FBE356A-E01B-4D62-BC3B-41E8AB109A9A}">
      <dgm:prSet custT="1"/>
      <dgm:spPr/>
      <dgm:t>
        <a:bodyPr/>
        <a:lstStyle/>
        <a:p>
          <a:pPr rtl="0"/>
          <a:r>
            <a:rPr lang="en-US" sz="1800" dirty="0" smtClean="0">
              <a:latin typeface="Times New Roman" panose="02020603050405020304" pitchFamily="18" charset="0"/>
              <a:ea typeface="Times New Roman" panose="02020603050405020304" pitchFamily="18" charset="0"/>
              <a:cs typeface="Times New Roman" panose="02020603050405020304" pitchFamily="18" charset="0"/>
            </a:rPr>
            <a:t>Fast report generation is not possible. </a:t>
          </a:r>
          <a:endParaRPr lang="en-US" sz="1800" dirty="0"/>
        </a:p>
      </dgm:t>
    </dgm:pt>
    <dgm:pt modelId="{6A080B97-AFE0-4843-9361-EEDCBD493DDA}">
      <dgm:prSet/>
      <dgm:spPr/>
      <dgm:t>
        <a:bodyPr/>
        <a:lstStyle/>
        <a:p>
          <a:pPr rtl="0"/>
          <a:endParaRPr lang="en-US"/>
        </a:p>
      </dgm:t>
    </dgm:pt>
    <dgm:pt modelId="{707DAABD-D86D-4D00-8556-F747E3A0F7C1}" type="sibTrans" cxnId="{7D57F3AD-1720-447A-8B68-2E86D02D191D}">
      <dgm:prSet/>
      <dgm:spPr/>
      <dgm:t>
        <a:bodyPr/>
        <a:lstStyle/>
        <a:p>
          <a:endParaRPr lang="en-US"/>
        </a:p>
      </dgm:t>
    </dgm:pt>
    <dgm:pt modelId="{4CA66465-AD92-4A7B-A471-2227093A60D9}" type="parTrans" cxnId="{7D57F3AD-1720-447A-8B68-2E86D02D191D}">
      <dgm:prSet/>
      <dgm:spPr/>
      <dgm:t>
        <a:bodyPr/>
        <a:lstStyle/>
        <a:p>
          <a:endParaRPr lang="en-US"/>
        </a:p>
      </dgm:t>
    </dgm:pt>
    <dgm:pt modelId="{06A0A3C6-67CF-4EFA-B528-0BAB8696C3D7}" type="sibTrans" cxnId="{DE5BF9D1-1BA5-4BBC-906C-52EE6F971850}">
      <dgm:prSet/>
      <dgm:spPr/>
      <dgm:t>
        <a:bodyPr/>
        <a:lstStyle/>
        <a:p>
          <a:endParaRPr lang="en-US"/>
        </a:p>
      </dgm:t>
    </dgm:pt>
    <dgm:pt modelId="{8A50291B-192C-4468-BDBE-CE12B715D35F}" type="parTrans" cxnId="{DE5BF9D1-1BA5-4BBC-906C-52EE6F971850}">
      <dgm:prSet/>
      <dgm:spPr/>
      <dgm:t>
        <a:bodyPr/>
        <a:lstStyle/>
        <a:p>
          <a:endParaRPr lang="en-US"/>
        </a:p>
      </dgm:t>
    </dgm:pt>
    <dgm:pt modelId="{ACF8ABDC-4391-4C34-9A84-81DF521D46A8}">
      <dgm:prSet custT="1"/>
      <dgm:spPr/>
      <dgm:t>
        <a:bodyPr/>
        <a:lstStyle/>
        <a:p>
          <a:pPr rtl="0"/>
          <a:r>
            <a:rPr lang="en-IN" sz="1800" dirty="0" smtClean="0">
              <a:latin typeface="Times New Roman" pitchFamily="18" charset="0"/>
              <a:cs typeface="Times New Roman" pitchFamily="18" charset="0"/>
            </a:rPr>
            <a:t>Sensitive patient data could fall into the wrong hands as the data is store in registers</a:t>
          </a:r>
          <a:endParaRPr lang="en-US" sz="1800" dirty="0"/>
        </a:p>
      </dgm:t>
    </dgm:pt>
    <dgm:pt modelId="{39995704-A437-4C97-BF15-9F58E049EE28}" type="sibTrans" cxnId="{90BABE72-C8AD-46C0-80A6-524DA3CE5799}">
      <dgm:prSet/>
      <dgm:spPr/>
      <dgm:t>
        <a:bodyPr/>
        <a:lstStyle/>
        <a:p>
          <a:endParaRPr lang="en-US"/>
        </a:p>
      </dgm:t>
    </dgm:pt>
    <dgm:pt modelId="{B2C08B3F-AC8C-4F9B-8952-29A283E64E50}" type="parTrans" cxnId="{90BABE72-C8AD-46C0-80A6-524DA3CE5799}">
      <dgm:prSet/>
      <dgm:spPr/>
      <dgm:t>
        <a:bodyPr/>
        <a:lstStyle/>
        <a:p>
          <a:endParaRPr lang="en-US"/>
        </a:p>
      </dgm:t>
    </dgm:pt>
    <dgm:pt modelId="{C654A0C5-CBBF-42C1-BD9E-5634CF502506}">
      <dgm:prSet/>
      <dgm:spPr/>
      <dgm:t>
        <a:bodyPr/>
        <a:lstStyle/>
        <a:p>
          <a:pPr rtl="0"/>
          <a:endParaRPr lang="en-US"/>
        </a:p>
      </dgm:t>
    </dgm:pt>
    <dgm:pt modelId="{1C15E118-4DBF-4726-B9ED-E2CFBEBA5CCF}" type="parTrans" cxnId="{1E18404D-66BC-4358-89E3-39B86671447F}">
      <dgm:prSet/>
      <dgm:spPr/>
      <dgm:t>
        <a:bodyPr/>
        <a:lstStyle/>
        <a:p>
          <a:endParaRPr lang="en-US"/>
        </a:p>
      </dgm:t>
    </dgm:pt>
    <dgm:pt modelId="{AAEEFAA3-5816-4E04-8707-8ED36E96F603}" type="sibTrans" cxnId="{1E18404D-66BC-4358-89E3-39B86671447F}">
      <dgm:prSet/>
      <dgm:spPr/>
      <dgm:t>
        <a:bodyPr/>
        <a:lstStyle/>
        <a:p>
          <a:endParaRPr lang="en-US"/>
        </a:p>
      </dgm:t>
    </dgm:pt>
    <dgm:pt modelId="{DED74A97-6E20-4537-9950-E0D24249510D}">
      <dgm:prSet custT="1"/>
      <dgm:spPr/>
      <dgm:t>
        <a:bodyPr/>
        <a:lstStyle/>
        <a:p>
          <a:pPr rtl="0"/>
          <a:r>
            <a:rPr lang="en-US" sz="1800" dirty="0" smtClean="0">
              <a:latin typeface="Times New Roman" panose="02020603050405020304" pitchFamily="18" charset="0"/>
              <a:ea typeface="Times New Roman" panose="02020603050405020304" pitchFamily="18" charset="0"/>
              <a:cs typeface="Times New Roman" panose="02020603050405020304" pitchFamily="18" charset="0"/>
            </a:rPr>
            <a:t>Lack of communication between patient and doctor </a:t>
          </a:r>
          <a:endParaRPr lang="en-US" sz="1800" dirty="0"/>
        </a:p>
      </dgm:t>
    </dgm:pt>
    <dgm:pt modelId="{C54C04C0-D4CD-47E3-88A7-D9DB1C74535B}" type="sibTrans" cxnId="{F9DEFEF7-0F5F-4960-B846-3BA38FEADA6D}">
      <dgm:prSet/>
      <dgm:spPr/>
      <dgm:t>
        <a:bodyPr/>
        <a:lstStyle/>
        <a:p>
          <a:endParaRPr lang="en-US"/>
        </a:p>
      </dgm:t>
    </dgm:pt>
    <dgm:pt modelId="{867AE499-3DEE-47F0-9D20-1D219CE492F9}" type="parTrans" cxnId="{F9DEFEF7-0F5F-4960-B846-3BA38FEADA6D}">
      <dgm:prSet/>
      <dgm:spPr/>
      <dgm:t>
        <a:bodyPr/>
        <a:lstStyle/>
        <a:p>
          <a:endParaRPr lang="en-US"/>
        </a:p>
      </dgm:t>
    </dgm:pt>
    <dgm:pt modelId="{6DF4A7CD-B8EB-4687-85F1-67CF3A3F30DE}">
      <dgm:prSet custT="1"/>
      <dgm:spPr/>
      <dgm:t>
        <a:bodyPr/>
        <a:lstStyle/>
        <a:p>
          <a:pPr rtl="0"/>
          <a:r>
            <a:rPr lang="en-US" sz="1800" dirty="0" smtClean="0">
              <a:latin typeface="Times New Roman" panose="02020603050405020304" pitchFamily="18" charset="0"/>
              <a:ea typeface="Times New Roman" panose="02020603050405020304" pitchFamily="18" charset="0"/>
              <a:cs typeface="Times New Roman" panose="02020603050405020304" pitchFamily="18" charset="0"/>
            </a:rPr>
            <a:t>No central database can be created as information is not available in database</a:t>
          </a:r>
          <a:endParaRPr lang="en-US" sz="1800" dirty="0"/>
        </a:p>
      </dgm:t>
    </dgm:pt>
    <dgm:pt modelId="{6B4B1F45-1408-4CCE-A01A-7DEBD7461F7A}" type="parTrans" cxnId="{1A708419-434F-4D32-8C17-5D25911F460E}">
      <dgm:prSet/>
      <dgm:spPr/>
      <dgm:t>
        <a:bodyPr/>
        <a:lstStyle/>
        <a:p>
          <a:endParaRPr lang="en-US"/>
        </a:p>
      </dgm:t>
    </dgm:pt>
    <dgm:pt modelId="{74240E27-BACD-48D6-9FE1-4AC17830AC94}" type="sibTrans" cxnId="{1A708419-434F-4D32-8C17-5D25911F460E}">
      <dgm:prSet/>
      <dgm:spPr/>
      <dgm:t>
        <a:bodyPr/>
        <a:lstStyle/>
        <a:p>
          <a:endParaRPr lang="en-US"/>
        </a:p>
      </dgm:t>
    </dgm:pt>
    <dgm:pt modelId="{FE7F1CEF-69A4-4A73-A658-670F437D0FCE}" type="pres">
      <dgm:prSet presAssocID="{E92C017B-7353-4EE1-8867-CDEF8C9E13A9}" presName="linearFlow" presStyleCnt="0">
        <dgm:presLayoutVars>
          <dgm:dir/>
          <dgm:animLvl val="lvl"/>
          <dgm:resizeHandles val="exact"/>
        </dgm:presLayoutVars>
      </dgm:prSet>
      <dgm:spPr/>
      <dgm:t>
        <a:bodyPr/>
        <a:lstStyle/>
        <a:p>
          <a:endParaRPr lang="en-US"/>
        </a:p>
      </dgm:t>
    </dgm:pt>
    <dgm:pt modelId="{402ADCDC-2E36-4D44-AB68-004798946157}" type="pres">
      <dgm:prSet presAssocID="{6A080B97-AFE0-4843-9361-EEDCBD493DDA}" presName="composite" presStyleCnt="0"/>
      <dgm:spPr/>
    </dgm:pt>
    <dgm:pt modelId="{56FD8F2C-3F0D-4845-9606-0F815F995479}" type="pres">
      <dgm:prSet presAssocID="{6A080B97-AFE0-4843-9361-EEDCBD493DDA}" presName="parentText" presStyleLbl="alignNode1" presStyleIdx="0" presStyleCnt="4" custAng="16200000" custScaleX="48933" custScaleY="50174" custLinFactNeighborX="32732" custLinFactNeighborY="4715">
        <dgm:presLayoutVars>
          <dgm:chMax val="1"/>
          <dgm:bulletEnabled val="1"/>
        </dgm:presLayoutVars>
      </dgm:prSet>
      <dgm:spPr>
        <a:prstGeom prst="stripedRightArrow">
          <a:avLst/>
        </a:prstGeom>
      </dgm:spPr>
      <dgm:t>
        <a:bodyPr/>
        <a:lstStyle/>
        <a:p>
          <a:endParaRPr lang="en-US"/>
        </a:p>
      </dgm:t>
    </dgm:pt>
    <dgm:pt modelId="{71EB9F3D-CF0E-4C7E-B79E-B99BF8083465}" type="pres">
      <dgm:prSet presAssocID="{6A080B97-AFE0-4843-9361-EEDCBD493DDA}" presName="descendantText" presStyleLbl="alignAcc1" presStyleIdx="0" presStyleCnt="4" custScaleY="104140">
        <dgm:presLayoutVars>
          <dgm:bulletEnabled val="1"/>
        </dgm:presLayoutVars>
      </dgm:prSet>
      <dgm:spPr/>
      <dgm:t>
        <a:bodyPr/>
        <a:lstStyle/>
        <a:p>
          <a:endParaRPr lang="en-US"/>
        </a:p>
      </dgm:t>
    </dgm:pt>
    <dgm:pt modelId="{55EA8A13-4FDA-442D-B15D-7E2A8D8B8EAB}" type="pres">
      <dgm:prSet presAssocID="{707DAABD-D86D-4D00-8556-F747E3A0F7C1}" presName="sp" presStyleCnt="0"/>
      <dgm:spPr/>
    </dgm:pt>
    <dgm:pt modelId="{B5C7C9B4-4293-407A-AC6C-93CEEB4504D0}" type="pres">
      <dgm:prSet presAssocID="{26885345-6C7F-45BD-8DBF-E2B874E2234C}" presName="composite" presStyleCnt="0"/>
      <dgm:spPr/>
    </dgm:pt>
    <dgm:pt modelId="{8EF3BFEE-10FE-4EC8-96FB-22231168AC03}" type="pres">
      <dgm:prSet presAssocID="{26885345-6C7F-45BD-8DBF-E2B874E2234C}" presName="parentText" presStyleLbl="alignNode1" presStyleIdx="1" presStyleCnt="4" custAng="16200000" custScaleX="55859" custScaleY="50616" custLinFactNeighborX="26190" custLinFactNeighborY="3985">
        <dgm:presLayoutVars>
          <dgm:chMax val="1"/>
          <dgm:bulletEnabled val="1"/>
        </dgm:presLayoutVars>
      </dgm:prSet>
      <dgm:spPr>
        <a:prstGeom prst="stripedRightArrow">
          <a:avLst/>
        </a:prstGeom>
      </dgm:spPr>
      <dgm:t>
        <a:bodyPr/>
        <a:lstStyle/>
        <a:p>
          <a:endParaRPr lang="en-US"/>
        </a:p>
      </dgm:t>
    </dgm:pt>
    <dgm:pt modelId="{FCCF5828-2B47-4455-B87E-18BEC3F52B17}" type="pres">
      <dgm:prSet presAssocID="{26885345-6C7F-45BD-8DBF-E2B874E2234C}" presName="descendantText" presStyleLbl="alignAcc1" presStyleIdx="1" presStyleCnt="4">
        <dgm:presLayoutVars>
          <dgm:bulletEnabled val="1"/>
        </dgm:presLayoutVars>
      </dgm:prSet>
      <dgm:spPr/>
      <dgm:t>
        <a:bodyPr/>
        <a:lstStyle/>
        <a:p>
          <a:endParaRPr lang="en-US"/>
        </a:p>
      </dgm:t>
    </dgm:pt>
    <dgm:pt modelId="{698FD7D2-8A7F-4088-A86C-295856B7C59F}" type="pres">
      <dgm:prSet presAssocID="{AB4354FE-DCF5-4E24-AD23-BAD40355DAB8}" presName="sp" presStyleCnt="0"/>
      <dgm:spPr/>
    </dgm:pt>
    <dgm:pt modelId="{CC0136AA-306A-48E0-B3A8-3E841C90D967}" type="pres">
      <dgm:prSet presAssocID="{E8A43CFA-5ED6-404E-8273-8BB64910980C}" presName="composite" presStyleCnt="0"/>
      <dgm:spPr/>
    </dgm:pt>
    <dgm:pt modelId="{0F799BDC-2715-4595-A826-CCDA89BCEE0E}" type="pres">
      <dgm:prSet presAssocID="{E8A43CFA-5ED6-404E-8273-8BB64910980C}" presName="parentText" presStyleLbl="alignNode1" presStyleIdx="2" presStyleCnt="4" custAng="16200000" custScaleX="55752" custScaleY="48825" custLinFactNeighborX="25187" custLinFactNeighborY="10212">
        <dgm:presLayoutVars>
          <dgm:chMax val="1"/>
          <dgm:bulletEnabled val="1"/>
        </dgm:presLayoutVars>
      </dgm:prSet>
      <dgm:spPr>
        <a:prstGeom prst="stripedRightArrow">
          <a:avLst/>
        </a:prstGeom>
      </dgm:spPr>
      <dgm:t>
        <a:bodyPr/>
        <a:lstStyle/>
        <a:p>
          <a:endParaRPr lang="en-US"/>
        </a:p>
      </dgm:t>
    </dgm:pt>
    <dgm:pt modelId="{F3DBD4E5-6557-47C9-9AC2-6DCC0229ACCE}" type="pres">
      <dgm:prSet presAssocID="{E8A43CFA-5ED6-404E-8273-8BB64910980C}" presName="descendantText" presStyleLbl="alignAcc1" presStyleIdx="2" presStyleCnt="4">
        <dgm:presLayoutVars>
          <dgm:bulletEnabled val="1"/>
        </dgm:presLayoutVars>
      </dgm:prSet>
      <dgm:spPr/>
      <dgm:t>
        <a:bodyPr/>
        <a:lstStyle/>
        <a:p>
          <a:endParaRPr lang="en-US"/>
        </a:p>
      </dgm:t>
    </dgm:pt>
    <dgm:pt modelId="{B84C450D-88E7-4E4A-A9D2-C79CDA8696B3}" type="pres">
      <dgm:prSet presAssocID="{1B8F8E17-FF0A-4F06-AA83-9211A08C9626}" presName="sp" presStyleCnt="0"/>
      <dgm:spPr/>
    </dgm:pt>
    <dgm:pt modelId="{2668A5B3-61C6-493D-9B29-012CDD422D80}" type="pres">
      <dgm:prSet presAssocID="{C654A0C5-CBBF-42C1-BD9E-5634CF502506}" presName="composite" presStyleCnt="0"/>
      <dgm:spPr/>
    </dgm:pt>
    <dgm:pt modelId="{A4939D45-DDAD-46D0-A790-90C55C4490F1}" type="pres">
      <dgm:prSet presAssocID="{C654A0C5-CBBF-42C1-BD9E-5634CF502506}" presName="parentText" presStyleLbl="alignNode1" presStyleIdx="3" presStyleCnt="4" custAng="16200000" custScaleX="55752" custScaleY="48825" custLinFactNeighborX="25187" custLinFactNeighborY="10212">
        <dgm:presLayoutVars>
          <dgm:chMax val="1"/>
          <dgm:bulletEnabled val="1"/>
        </dgm:presLayoutVars>
      </dgm:prSet>
      <dgm:spPr>
        <a:prstGeom prst="stripedRightArrow">
          <a:avLst/>
        </a:prstGeom>
      </dgm:spPr>
      <dgm:t>
        <a:bodyPr/>
        <a:lstStyle/>
        <a:p>
          <a:endParaRPr lang="en-US"/>
        </a:p>
      </dgm:t>
    </dgm:pt>
    <dgm:pt modelId="{2B7A90B6-117A-439D-9386-39E9B92ED30E}" type="pres">
      <dgm:prSet presAssocID="{C654A0C5-CBBF-42C1-BD9E-5634CF502506}" presName="descendantText" presStyleLbl="alignAcc1" presStyleIdx="3" presStyleCnt="4">
        <dgm:presLayoutVars>
          <dgm:bulletEnabled val="1"/>
        </dgm:presLayoutVars>
      </dgm:prSet>
      <dgm:spPr/>
      <dgm:t>
        <a:bodyPr/>
        <a:lstStyle/>
        <a:p>
          <a:endParaRPr lang="en-US"/>
        </a:p>
      </dgm:t>
    </dgm:pt>
  </dgm:ptLst>
  <dgm:cxnLst>
    <dgm:cxn modelId="{6F6A97EC-EC84-4605-AE77-665159B61DAA}" type="presOf" srcId="{ACF8ABDC-4391-4C34-9A84-81DF521D46A8}" destId="{FCCF5828-2B47-4455-B87E-18BEC3F52B17}" srcOrd="0" destOrd="0" presId="urn:microsoft.com/office/officeart/2005/8/layout/chevron2"/>
    <dgm:cxn modelId="{9658C614-0A15-4509-8A25-ECA1D972A51D}" srcId="{E92C017B-7353-4EE1-8867-CDEF8C9E13A9}" destId="{26885345-6C7F-45BD-8DBF-E2B874E2234C}" srcOrd="1" destOrd="0" parTransId="{5D99F7BF-0A25-40B5-B477-1C18EE936FC9}" sibTransId="{AB4354FE-DCF5-4E24-AD23-BAD40355DAB8}"/>
    <dgm:cxn modelId="{B67DAE34-FB7B-4F37-A2FC-D6B1D4DC7D06}" type="presOf" srcId="{6A080B97-AFE0-4843-9361-EEDCBD493DDA}" destId="{56FD8F2C-3F0D-4845-9606-0F815F995479}" srcOrd="0" destOrd="0" presId="urn:microsoft.com/office/officeart/2005/8/layout/chevron2"/>
    <dgm:cxn modelId="{DE5BF9D1-1BA5-4BBC-906C-52EE6F971850}" srcId="{6A080B97-AFE0-4843-9361-EEDCBD493DDA}" destId="{2FBE356A-E01B-4D62-BC3B-41E8AB109A9A}" srcOrd="0" destOrd="0" parTransId="{8A50291B-192C-4468-BDBE-CE12B715D35F}" sibTransId="{06A0A3C6-67CF-4EFA-B528-0BAB8696C3D7}"/>
    <dgm:cxn modelId="{D4DA67C0-3ACB-4E2E-AF08-0FA1B522421D}" type="presOf" srcId="{E92C017B-7353-4EE1-8867-CDEF8C9E13A9}" destId="{FE7F1CEF-69A4-4A73-A658-670F437D0FCE}" srcOrd="0" destOrd="0" presId="urn:microsoft.com/office/officeart/2005/8/layout/chevron2"/>
    <dgm:cxn modelId="{045B9BF5-A0D2-41EA-969F-CF41657BB9D7}" type="presOf" srcId="{6DF4A7CD-B8EB-4687-85F1-67CF3A3F30DE}" destId="{2B7A90B6-117A-439D-9386-39E9B92ED30E}" srcOrd="0" destOrd="0" presId="urn:microsoft.com/office/officeart/2005/8/layout/chevron2"/>
    <dgm:cxn modelId="{90BABE72-C8AD-46C0-80A6-524DA3CE5799}" srcId="{26885345-6C7F-45BD-8DBF-E2B874E2234C}" destId="{ACF8ABDC-4391-4C34-9A84-81DF521D46A8}" srcOrd="0" destOrd="0" parTransId="{B2C08B3F-AC8C-4F9B-8952-29A283E64E50}" sibTransId="{39995704-A437-4C97-BF15-9F58E049EE28}"/>
    <dgm:cxn modelId="{0679BFF0-14FA-46FF-88CD-B712764D43B1}" type="presOf" srcId="{C654A0C5-CBBF-42C1-BD9E-5634CF502506}" destId="{A4939D45-DDAD-46D0-A790-90C55C4490F1}" srcOrd="0" destOrd="0" presId="urn:microsoft.com/office/officeart/2005/8/layout/chevron2"/>
    <dgm:cxn modelId="{6E4EA685-DD78-409D-90FE-0EC41641B3E3}" type="presOf" srcId="{2FBE356A-E01B-4D62-BC3B-41E8AB109A9A}" destId="{71EB9F3D-CF0E-4C7E-B79E-B99BF8083465}" srcOrd="0" destOrd="0" presId="urn:microsoft.com/office/officeart/2005/8/layout/chevron2"/>
    <dgm:cxn modelId="{1A708419-434F-4D32-8C17-5D25911F460E}" srcId="{C654A0C5-CBBF-42C1-BD9E-5634CF502506}" destId="{6DF4A7CD-B8EB-4687-85F1-67CF3A3F30DE}" srcOrd="0" destOrd="0" parTransId="{6B4B1F45-1408-4CCE-A01A-7DEBD7461F7A}" sibTransId="{74240E27-BACD-48D6-9FE1-4AC17830AC94}"/>
    <dgm:cxn modelId="{BE659B9D-1303-4E1C-9640-C93F71801168}" type="presOf" srcId="{E8A43CFA-5ED6-404E-8273-8BB64910980C}" destId="{0F799BDC-2715-4595-A826-CCDA89BCEE0E}" srcOrd="0" destOrd="0" presId="urn:microsoft.com/office/officeart/2005/8/layout/chevron2"/>
    <dgm:cxn modelId="{1E18404D-66BC-4358-89E3-39B86671447F}" srcId="{E92C017B-7353-4EE1-8867-CDEF8C9E13A9}" destId="{C654A0C5-CBBF-42C1-BD9E-5634CF502506}" srcOrd="3" destOrd="0" parTransId="{1C15E118-4DBF-4726-B9ED-E2CFBEBA5CCF}" sibTransId="{AAEEFAA3-5816-4E04-8707-8ED36E96F603}"/>
    <dgm:cxn modelId="{7D57F3AD-1720-447A-8B68-2E86D02D191D}" srcId="{E92C017B-7353-4EE1-8867-CDEF8C9E13A9}" destId="{6A080B97-AFE0-4843-9361-EEDCBD493DDA}" srcOrd="0" destOrd="0" parTransId="{4CA66465-AD92-4A7B-A471-2227093A60D9}" sibTransId="{707DAABD-D86D-4D00-8556-F747E3A0F7C1}"/>
    <dgm:cxn modelId="{368024CE-2191-4FB3-A50E-63E05019F75D}" type="presOf" srcId="{DED74A97-6E20-4537-9950-E0D24249510D}" destId="{F3DBD4E5-6557-47C9-9AC2-6DCC0229ACCE}" srcOrd="0" destOrd="0" presId="urn:microsoft.com/office/officeart/2005/8/layout/chevron2"/>
    <dgm:cxn modelId="{4AE5BD28-649D-4754-8CA7-7869751B662E}" srcId="{E92C017B-7353-4EE1-8867-CDEF8C9E13A9}" destId="{E8A43CFA-5ED6-404E-8273-8BB64910980C}" srcOrd="2" destOrd="0" parTransId="{22B8ED39-6A21-4341-9FFA-FBB729442F9D}" sibTransId="{1B8F8E17-FF0A-4F06-AA83-9211A08C9626}"/>
    <dgm:cxn modelId="{B0013047-E72C-4646-A38C-00531F150E3E}" type="presOf" srcId="{26885345-6C7F-45BD-8DBF-E2B874E2234C}" destId="{8EF3BFEE-10FE-4EC8-96FB-22231168AC03}" srcOrd="0" destOrd="0" presId="urn:microsoft.com/office/officeart/2005/8/layout/chevron2"/>
    <dgm:cxn modelId="{F9DEFEF7-0F5F-4960-B846-3BA38FEADA6D}" srcId="{E8A43CFA-5ED6-404E-8273-8BB64910980C}" destId="{DED74A97-6E20-4537-9950-E0D24249510D}" srcOrd="0" destOrd="0" parTransId="{867AE499-3DEE-47F0-9D20-1D219CE492F9}" sibTransId="{C54C04C0-D4CD-47E3-88A7-D9DB1C74535B}"/>
    <dgm:cxn modelId="{F519B33E-4573-4321-888B-B8BB9314D806}" type="presParOf" srcId="{FE7F1CEF-69A4-4A73-A658-670F437D0FCE}" destId="{402ADCDC-2E36-4D44-AB68-004798946157}" srcOrd="0" destOrd="0" presId="urn:microsoft.com/office/officeart/2005/8/layout/chevron2"/>
    <dgm:cxn modelId="{CA5FB28A-60AC-44F9-93BF-DDCE6C9EB739}" type="presParOf" srcId="{402ADCDC-2E36-4D44-AB68-004798946157}" destId="{56FD8F2C-3F0D-4845-9606-0F815F995479}" srcOrd="0" destOrd="0" presId="urn:microsoft.com/office/officeart/2005/8/layout/chevron2"/>
    <dgm:cxn modelId="{CD2ABFAF-91BD-4C89-8EF6-8E1080D63F22}" type="presParOf" srcId="{402ADCDC-2E36-4D44-AB68-004798946157}" destId="{71EB9F3D-CF0E-4C7E-B79E-B99BF8083465}" srcOrd="1" destOrd="0" presId="urn:microsoft.com/office/officeart/2005/8/layout/chevron2"/>
    <dgm:cxn modelId="{713F53F7-9B42-4DE3-A322-AF02922F0200}" type="presParOf" srcId="{FE7F1CEF-69A4-4A73-A658-670F437D0FCE}" destId="{55EA8A13-4FDA-442D-B15D-7E2A8D8B8EAB}" srcOrd="1" destOrd="0" presId="urn:microsoft.com/office/officeart/2005/8/layout/chevron2"/>
    <dgm:cxn modelId="{EF2B53F2-056E-4F3D-918E-20499A05D022}" type="presParOf" srcId="{FE7F1CEF-69A4-4A73-A658-670F437D0FCE}" destId="{B5C7C9B4-4293-407A-AC6C-93CEEB4504D0}" srcOrd="2" destOrd="0" presId="urn:microsoft.com/office/officeart/2005/8/layout/chevron2"/>
    <dgm:cxn modelId="{542B78BF-E0CE-4673-AEDE-7A01EE02773A}" type="presParOf" srcId="{B5C7C9B4-4293-407A-AC6C-93CEEB4504D0}" destId="{8EF3BFEE-10FE-4EC8-96FB-22231168AC03}" srcOrd="0" destOrd="0" presId="urn:microsoft.com/office/officeart/2005/8/layout/chevron2"/>
    <dgm:cxn modelId="{934432E6-188E-4EDB-B614-63249B5C1DAC}" type="presParOf" srcId="{B5C7C9B4-4293-407A-AC6C-93CEEB4504D0}" destId="{FCCF5828-2B47-4455-B87E-18BEC3F52B17}" srcOrd="1" destOrd="0" presId="urn:microsoft.com/office/officeart/2005/8/layout/chevron2"/>
    <dgm:cxn modelId="{0FB6757C-BB9D-42F8-8AE4-C266C44494FD}" type="presParOf" srcId="{FE7F1CEF-69A4-4A73-A658-670F437D0FCE}" destId="{698FD7D2-8A7F-4088-A86C-295856B7C59F}" srcOrd="3" destOrd="0" presId="urn:microsoft.com/office/officeart/2005/8/layout/chevron2"/>
    <dgm:cxn modelId="{CE11EE48-E5DF-4DE0-B7B1-3B862B8687C7}" type="presParOf" srcId="{FE7F1CEF-69A4-4A73-A658-670F437D0FCE}" destId="{CC0136AA-306A-48E0-B3A8-3E841C90D967}" srcOrd="4" destOrd="0" presId="urn:microsoft.com/office/officeart/2005/8/layout/chevron2"/>
    <dgm:cxn modelId="{47B9A368-A32B-4584-ABD7-D2453DB488F4}" type="presParOf" srcId="{CC0136AA-306A-48E0-B3A8-3E841C90D967}" destId="{0F799BDC-2715-4595-A826-CCDA89BCEE0E}" srcOrd="0" destOrd="0" presId="urn:microsoft.com/office/officeart/2005/8/layout/chevron2"/>
    <dgm:cxn modelId="{816A6FC2-5B95-4EAF-9179-1F0E20139AAE}" type="presParOf" srcId="{CC0136AA-306A-48E0-B3A8-3E841C90D967}" destId="{F3DBD4E5-6557-47C9-9AC2-6DCC0229ACCE}" srcOrd="1" destOrd="0" presId="urn:microsoft.com/office/officeart/2005/8/layout/chevron2"/>
    <dgm:cxn modelId="{72875C23-1704-4B8A-83C2-5E2359D37D2B}" type="presParOf" srcId="{FE7F1CEF-69A4-4A73-A658-670F437D0FCE}" destId="{B84C450D-88E7-4E4A-A9D2-C79CDA8696B3}" srcOrd="5" destOrd="0" presId="urn:microsoft.com/office/officeart/2005/8/layout/chevron2"/>
    <dgm:cxn modelId="{20715C59-B7D5-4F75-A391-1D3F4A1A2974}" type="presParOf" srcId="{FE7F1CEF-69A4-4A73-A658-670F437D0FCE}" destId="{2668A5B3-61C6-493D-9B29-012CDD422D80}" srcOrd="6" destOrd="0" presId="urn:microsoft.com/office/officeart/2005/8/layout/chevron2"/>
    <dgm:cxn modelId="{9225BF99-751C-4127-BDD6-C9C83CB70F7E}" type="presParOf" srcId="{2668A5B3-61C6-493D-9B29-012CDD422D80}" destId="{A4939D45-DDAD-46D0-A790-90C55C4490F1}" srcOrd="0" destOrd="0" presId="urn:microsoft.com/office/officeart/2005/8/layout/chevron2"/>
    <dgm:cxn modelId="{2F444558-474D-46BA-917E-8E92DD076B06}" type="presParOf" srcId="{2668A5B3-61C6-493D-9B29-012CDD422D80}" destId="{2B7A90B6-117A-439D-9386-39E9B92ED30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ED48C-6BDD-4692-88D4-E2C10D054EDD}"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D6C36E0D-EDE0-454A-9DDD-3467E9908048}">
      <dgm:prSet/>
      <dgm:spPr/>
      <dgm:t>
        <a:bodyPr/>
        <a:lstStyle/>
        <a:p>
          <a:pPr rtl="0"/>
          <a:r>
            <a:rPr lang="en-US" smtClean="0"/>
            <a:t>The E health care management  system is design for Any hospital to replace their existing manual, paper based system. </a:t>
          </a:r>
          <a:endParaRPr lang="en-US"/>
        </a:p>
      </dgm:t>
    </dgm:pt>
    <dgm:pt modelId="{FBC45306-6074-4CCB-A7D9-E1DD796F7D74}" type="parTrans" cxnId="{AB946FFA-2B21-4482-8C49-A90FB3D37881}">
      <dgm:prSet/>
      <dgm:spPr/>
      <dgm:t>
        <a:bodyPr/>
        <a:lstStyle/>
        <a:p>
          <a:endParaRPr lang="en-US"/>
        </a:p>
      </dgm:t>
    </dgm:pt>
    <dgm:pt modelId="{4D4637ED-8A7D-4E37-8B52-69035E81BFFC}" type="sibTrans" cxnId="{AB946FFA-2B21-4482-8C49-A90FB3D37881}">
      <dgm:prSet/>
      <dgm:spPr/>
      <dgm:t>
        <a:bodyPr/>
        <a:lstStyle/>
        <a:p>
          <a:endParaRPr lang="en-US"/>
        </a:p>
      </dgm:t>
    </dgm:pt>
    <dgm:pt modelId="{C144EC3B-EB0E-4C76-B506-4165BBE21376}">
      <dgm:prSet/>
      <dgm:spPr/>
      <dgm:t>
        <a:bodyPr/>
        <a:lstStyle/>
        <a:p>
          <a:pPr rtl="0"/>
          <a:r>
            <a:rPr lang="en-US" smtClean="0"/>
            <a:t>The new system  controls the following information such as  patient information, room availability, staff and operating room schedules, and patient invoices.</a:t>
          </a:r>
          <a:endParaRPr lang="en-US"/>
        </a:p>
      </dgm:t>
    </dgm:pt>
    <dgm:pt modelId="{654D7D6D-D9D3-48D9-ABB0-09E7F2FE45B3}" type="parTrans" cxnId="{755D8182-8A84-43E8-B071-808FEB9616AA}">
      <dgm:prSet/>
      <dgm:spPr/>
      <dgm:t>
        <a:bodyPr/>
        <a:lstStyle/>
        <a:p>
          <a:endParaRPr lang="en-US"/>
        </a:p>
      </dgm:t>
    </dgm:pt>
    <dgm:pt modelId="{04BFDB85-6D70-4EF5-8C99-1F3C7BA46AAC}" type="sibTrans" cxnId="{755D8182-8A84-43E8-B071-808FEB9616AA}">
      <dgm:prSet/>
      <dgm:spPr/>
      <dgm:t>
        <a:bodyPr/>
        <a:lstStyle/>
        <a:p>
          <a:endParaRPr lang="en-US"/>
        </a:p>
      </dgm:t>
    </dgm:pt>
    <dgm:pt modelId="{C9FC1045-2894-4B92-86F8-562B17C4C69C}">
      <dgm:prSet/>
      <dgm:spPr/>
      <dgm:t>
        <a:bodyPr/>
        <a:lstStyle/>
        <a:p>
          <a:pPr rtl="0"/>
          <a:r>
            <a:rPr lang="en-US" smtClean="0"/>
            <a:t>These services are to be provided in an efficient, cost effective manner, with the goal of reducing the time and resource currently required for such task</a:t>
          </a:r>
          <a:endParaRPr lang="en-US"/>
        </a:p>
      </dgm:t>
    </dgm:pt>
    <dgm:pt modelId="{7F3FA6A0-0075-4EAC-85F3-B7CA63C4ED46}" type="parTrans" cxnId="{6F86C304-FFF7-4AFA-94B2-AEC6B8F9A5BD}">
      <dgm:prSet/>
      <dgm:spPr/>
      <dgm:t>
        <a:bodyPr/>
        <a:lstStyle/>
        <a:p>
          <a:endParaRPr lang="en-US"/>
        </a:p>
      </dgm:t>
    </dgm:pt>
    <dgm:pt modelId="{F4A0756B-E2AD-4355-99BC-FE7A64E063A9}" type="sibTrans" cxnId="{6F86C304-FFF7-4AFA-94B2-AEC6B8F9A5BD}">
      <dgm:prSet/>
      <dgm:spPr/>
      <dgm:t>
        <a:bodyPr/>
        <a:lstStyle/>
        <a:p>
          <a:endParaRPr lang="en-US"/>
        </a:p>
      </dgm:t>
    </dgm:pt>
    <dgm:pt modelId="{E9351B6F-D362-495F-A33B-DE5EE377A9CE}" type="pres">
      <dgm:prSet presAssocID="{A08ED48C-6BDD-4692-88D4-E2C10D054EDD}" presName="linearFlow" presStyleCnt="0">
        <dgm:presLayoutVars>
          <dgm:dir/>
          <dgm:resizeHandles val="exact"/>
        </dgm:presLayoutVars>
      </dgm:prSet>
      <dgm:spPr/>
      <dgm:t>
        <a:bodyPr/>
        <a:lstStyle/>
        <a:p>
          <a:endParaRPr lang="en-US"/>
        </a:p>
      </dgm:t>
    </dgm:pt>
    <dgm:pt modelId="{7780BEF2-9245-440F-B7B8-66383C4ED5E8}" type="pres">
      <dgm:prSet presAssocID="{D6C36E0D-EDE0-454A-9DDD-3467E9908048}" presName="composite" presStyleCnt="0"/>
      <dgm:spPr/>
    </dgm:pt>
    <dgm:pt modelId="{D2C26A8C-981F-4B03-ADD6-757896451389}" type="pres">
      <dgm:prSet presAssocID="{D6C36E0D-EDE0-454A-9DDD-3467E9908048}" presName="imgShp" presStyleLbl="fgImgPlace1" presStyleIdx="0" presStyleCnt="3"/>
      <dgm:spPr>
        <a:blipFill rotWithShape="1">
          <a:blip xmlns:r="http://schemas.openxmlformats.org/officeDocument/2006/relationships" r:embed="rId1"/>
          <a:stretch>
            <a:fillRect/>
          </a:stretch>
        </a:blipFill>
      </dgm:spPr>
    </dgm:pt>
    <dgm:pt modelId="{D8C28D17-990E-438C-99D1-FCEF2CAC9BC4}" type="pres">
      <dgm:prSet presAssocID="{D6C36E0D-EDE0-454A-9DDD-3467E9908048}" presName="txShp" presStyleLbl="node1" presStyleIdx="0" presStyleCnt="3">
        <dgm:presLayoutVars>
          <dgm:bulletEnabled val="1"/>
        </dgm:presLayoutVars>
      </dgm:prSet>
      <dgm:spPr/>
      <dgm:t>
        <a:bodyPr/>
        <a:lstStyle/>
        <a:p>
          <a:endParaRPr lang="en-US"/>
        </a:p>
      </dgm:t>
    </dgm:pt>
    <dgm:pt modelId="{CEA7BEA2-19EC-4D98-8E15-523F79846780}" type="pres">
      <dgm:prSet presAssocID="{4D4637ED-8A7D-4E37-8B52-69035E81BFFC}" presName="spacing" presStyleCnt="0"/>
      <dgm:spPr/>
    </dgm:pt>
    <dgm:pt modelId="{973AA911-90B1-4C40-BA54-C19982C44CA0}" type="pres">
      <dgm:prSet presAssocID="{C144EC3B-EB0E-4C76-B506-4165BBE21376}" presName="composite" presStyleCnt="0"/>
      <dgm:spPr/>
    </dgm:pt>
    <dgm:pt modelId="{BF2CF82E-072A-42CE-8F48-FECA6F6F4C62}" type="pres">
      <dgm:prSet presAssocID="{C144EC3B-EB0E-4C76-B506-4165BBE21376}" presName="imgShp" presStyleLbl="fgImgPlace1" presStyleIdx="1" presStyleCnt="3"/>
      <dgm:spPr>
        <a:blipFill rotWithShape="1">
          <a:blip xmlns:r="http://schemas.openxmlformats.org/officeDocument/2006/relationships" r:embed="rId2"/>
          <a:stretch>
            <a:fillRect/>
          </a:stretch>
        </a:blipFill>
      </dgm:spPr>
    </dgm:pt>
    <dgm:pt modelId="{BB728E69-ECB7-4E61-A02B-DFBF82D59D34}" type="pres">
      <dgm:prSet presAssocID="{C144EC3B-EB0E-4C76-B506-4165BBE21376}" presName="txShp" presStyleLbl="node1" presStyleIdx="1" presStyleCnt="3">
        <dgm:presLayoutVars>
          <dgm:bulletEnabled val="1"/>
        </dgm:presLayoutVars>
      </dgm:prSet>
      <dgm:spPr/>
      <dgm:t>
        <a:bodyPr/>
        <a:lstStyle/>
        <a:p>
          <a:endParaRPr lang="en-US"/>
        </a:p>
      </dgm:t>
    </dgm:pt>
    <dgm:pt modelId="{B2A5C6B3-D7DF-45B8-BD89-0ED5C33C6946}" type="pres">
      <dgm:prSet presAssocID="{04BFDB85-6D70-4EF5-8C99-1F3C7BA46AAC}" presName="spacing" presStyleCnt="0"/>
      <dgm:spPr/>
    </dgm:pt>
    <dgm:pt modelId="{A60B045F-2250-482F-8A34-FE06A6C3F101}" type="pres">
      <dgm:prSet presAssocID="{C9FC1045-2894-4B92-86F8-562B17C4C69C}" presName="composite" presStyleCnt="0"/>
      <dgm:spPr/>
    </dgm:pt>
    <dgm:pt modelId="{E18AC0C5-ED1A-4208-A41D-07150A4D7575}" type="pres">
      <dgm:prSet presAssocID="{C9FC1045-2894-4B92-86F8-562B17C4C69C}" presName="imgShp" presStyleLbl="fgImgPlace1" presStyleIdx="2" presStyleCnt="3"/>
      <dgm:spPr>
        <a:blipFill rotWithShape="1">
          <a:blip xmlns:r="http://schemas.openxmlformats.org/officeDocument/2006/relationships" r:embed="rId3"/>
          <a:stretch>
            <a:fillRect/>
          </a:stretch>
        </a:blipFill>
      </dgm:spPr>
    </dgm:pt>
    <dgm:pt modelId="{EEC3D9E4-B2A4-46C2-AF9F-968387F0727E}" type="pres">
      <dgm:prSet presAssocID="{C9FC1045-2894-4B92-86F8-562B17C4C69C}" presName="txShp" presStyleLbl="node1" presStyleIdx="2" presStyleCnt="3">
        <dgm:presLayoutVars>
          <dgm:bulletEnabled val="1"/>
        </dgm:presLayoutVars>
      </dgm:prSet>
      <dgm:spPr/>
      <dgm:t>
        <a:bodyPr/>
        <a:lstStyle/>
        <a:p>
          <a:endParaRPr lang="en-US"/>
        </a:p>
      </dgm:t>
    </dgm:pt>
  </dgm:ptLst>
  <dgm:cxnLst>
    <dgm:cxn modelId="{5A2080CF-F7B6-4FB1-92AF-4EB36E8D258D}" type="presOf" srcId="{C144EC3B-EB0E-4C76-B506-4165BBE21376}" destId="{BB728E69-ECB7-4E61-A02B-DFBF82D59D34}" srcOrd="0" destOrd="0" presId="urn:microsoft.com/office/officeart/2005/8/layout/vList3"/>
    <dgm:cxn modelId="{DDE56CDB-65AD-42E9-B905-ECF17C9BAAF1}" type="presOf" srcId="{C9FC1045-2894-4B92-86F8-562B17C4C69C}" destId="{EEC3D9E4-B2A4-46C2-AF9F-968387F0727E}" srcOrd="0" destOrd="0" presId="urn:microsoft.com/office/officeart/2005/8/layout/vList3"/>
    <dgm:cxn modelId="{53C34122-B152-4AC1-8C14-E4E945D00C50}" type="presOf" srcId="{A08ED48C-6BDD-4692-88D4-E2C10D054EDD}" destId="{E9351B6F-D362-495F-A33B-DE5EE377A9CE}" srcOrd="0" destOrd="0" presId="urn:microsoft.com/office/officeart/2005/8/layout/vList3"/>
    <dgm:cxn modelId="{BF43AA20-CF0D-4815-9048-2BC3161917C5}" type="presOf" srcId="{D6C36E0D-EDE0-454A-9DDD-3467E9908048}" destId="{D8C28D17-990E-438C-99D1-FCEF2CAC9BC4}" srcOrd="0" destOrd="0" presId="urn:microsoft.com/office/officeart/2005/8/layout/vList3"/>
    <dgm:cxn modelId="{AB946FFA-2B21-4482-8C49-A90FB3D37881}" srcId="{A08ED48C-6BDD-4692-88D4-E2C10D054EDD}" destId="{D6C36E0D-EDE0-454A-9DDD-3467E9908048}" srcOrd="0" destOrd="0" parTransId="{FBC45306-6074-4CCB-A7D9-E1DD796F7D74}" sibTransId="{4D4637ED-8A7D-4E37-8B52-69035E81BFFC}"/>
    <dgm:cxn modelId="{6F86C304-FFF7-4AFA-94B2-AEC6B8F9A5BD}" srcId="{A08ED48C-6BDD-4692-88D4-E2C10D054EDD}" destId="{C9FC1045-2894-4B92-86F8-562B17C4C69C}" srcOrd="2" destOrd="0" parTransId="{7F3FA6A0-0075-4EAC-85F3-B7CA63C4ED46}" sibTransId="{F4A0756B-E2AD-4355-99BC-FE7A64E063A9}"/>
    <dgm:cxn modelId="{755D8182-8A84-43E8-B071-808FEB9616AA}" srcId="{A08ED48C-6BDD-4692-88D4-E2C10D054EDD}" destId="{C144EC3B-EB0E-4C76-B506-4165BBE21376}" srcOrd="1" destOrd="0" parTransId="{654D7D6D-D9D3-48D9-ABB0-09E7F2FE45B3}" sibTransId="{04BFDB85-6D70-4EF5-8C99-1F3C7BA46AAC}"/>
    <dgm:cxn modelId="{C509470D-9689-4E49-A5DB-11DC3BC5F1BA}" type="presParOf" srcId="{E9351B6F-D362-495F-A33B-DE5EE377A9CE}" destId="{7780BEF2-9245-440F-B7B8-66383C4ED5E8}" srcOrd="0" destOrd="0" presId="urn:microsoft.com/office/officeart/2005/8/layout/vList3"/>
    <dgm:cxn modelId="{9500594D-9521-48C4-A5DD-9975E8E571F8}" type="presParOf" srcId="{7780BEF2-9245-440F-B7B8-66383C4ED5E8}" destId="{D2C26A8C-981F-4B03-ADD6-757896451389}" srcOrd="0" destOrd="0" presId="urn:microsoft.com/office/officeart/2005/8/layout/vList3"/>
    <dgm:cxn modelId="{EACEC672-9F0F-41CE-B5B6-3B0A86C4E7B3}" type="presParOf" srcId="{7780BEF2-9245-440F-B7B8-66383C4ED5E8}" destId="{D8C28D17-990E-438C-99D1-FCEF2CAC9BC4}" srcOrd="1" destOrd="0" presId="urn:microsoft.com/office/officeart/2005/8/layout/vList3"/>
    <dgm:cxn modelId="{700E9916-F388-4BCB-AD0E-A96D4CF4F00F}" type="presParOf" srcId="{E9351B6F-D362-495F-A33B-DE5EE377A9CE}" destId="{CEA7BEA2-19EC-4D98-8E15-523F79846780}" srcOrd="1" destOrd="0" presId="urn:microsoft.com/office/officeart/2005/8/layout/vList3"/>
    <dgm:cxn modelId="{01D6596E-1AAC-4449-91E1-1F2F4E71A16E}" type="presParOf" srcId="{E9351B6F-D362-495F-A33B-DE5EE377A9CE}" destId="{973AA911-90B1-4C40-BA54-C19982C44CA0}" srcOrd="2" destOrd="0" presId="urn:microsoft.com/office/officeart/2005/8/layout/vList3"/>
    <dgm:cxn modelId="{C7A7F086-A820-4206-B602-5291D78B0807}" type="presParOf" srcId="{973AA911-90B1-4C40-BA54-C19982C44CA0}" destId="{BF2CF82E-072A-42CE-8F48-FECA6F6F4C62}" srcOrd="0" destOrd="0" presId="urn:microsoft.com/office/officeart/2005/8/layout/vList3"/>
    <dgm:cxn modelId="{2929CCC0-06D6-4044-9867-69011F061B27}" type="presParOf" srcId="{973AA911-90B1-4C40-BA54-C19982C44CA0}" destId="{BB728E69-ECB7-4E61-A02B-DFBF82D59D34}" srcOrd="1" destOrd="0" presId="urn:microsoft.com/office/officeart/2005/8/layout/vList3"/>
    <dgm:cxn modelId="{1B2141A6-ECC9-43AF-8748-8C45C15AF108}" type="presParOf" srcId="{E9351B6F-D362-495F-A33B-DE5EE377A9CE}" destId="{B2A5C6B3-D7DF-45B8-BD89-0ED5C33C6946}" srcOrd="3" destOrd="0" presId="urn:microsoft.com/office/officeart/2005/8/layout/vList3"/>
    <dgm:cxn modelId="{9FBDA2F6-78B5-43C3-93DE-CB5DEB6BF6B0}" type="presParOf" srcId="{E9351B6F-D362-495F-A33B-DE5EE377A9CE}" destId="{A60B045F-2250-482F-8A34-FE06A6C3F101}" srcOrd="4" destOrd="0" presId="urn:microsoft.com/office/officeart/2005/8/layout/vList3"/>
    <dgm:cxn modelId="{3D1AE1B2-AF6F-4D5E-A555-E84A892B2DA6}" type="presParOf" srcId="{A60B045F-2250-482F-8A34-FE06A6C3F101}" destId="{E18AC0C5-ED1A-4208-A41D-07150A4D7575}" srcOrd="0" destOrd="0" presId="urn:microsoft.com/office/officeart/2005/8/layout/vList3"/>
    <dgm:cxn modelId="{CEF85580-994A-4F0E-96EE-628AEAC27DCB}" type="presParOf" srcId="{A60B045F-2250-482F-8A34-FE06A6C3F101}" destId="{EEC3D9E4-B2A4-46C2-AF9F-968387F0727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C4E104-FA8A-4698-80DE-FAA96F3DE67D}" type="doc">
      <dgm:prSet loTypeId="urn:microsoft.com/office/officeart/2005/8/layout/orgChart1" loCatId="hierarchy" qsTypeId="urn:microsoft.com/office/officeart/2005/8/quickstyle/3d1" qsCatId="3D" csTypeId="urn:microsoft.com/office/officeart/2005/8/colors/accent0_1" csCatId="mainScheme" phldr="1"/>
      <dgm:spPr/>
      <dgm:t>
        <a:bodyPr/>
        <a:lstStyle/>
        <a:p>
          <a:endParaRPr lang="en-US"/>
        </a:p>
      </dgm:t>
    </dgm:pt>
    <dgm:pt modelId="{F74CDBAA-CCF6-455E-B715-FFD715BE9411}">
      <dgm:prSet custT="1"/>
      <dgm:spPr/>
      <dgm:t>
        <a:bodyPr/>
        <a:lstStyle/>
        <a:p>
          <a:pPr rtl="0"/>
          <a:r>
            <a:rPr lang="en-US" sz="1500" dirty="0" smtClean="0"/>
            <a:t>It provides better and efficient service to patient.</a:t>
          </a:r>
          <a:endParaRPr lang="en-US" sz="1500" dirty="0"/>
        </a:p>
      </dgm:t>
    </dgm:pt>
    <dgm:pt modelId="{FA0EB656-0238-4915-BA07-1C295E93D79A}" type="parTrans" cxnId="{E071C02C-1F5F-455F-8345-A4EE80C1CD3B}">
      <dgm:prSet/>
      <dgm:spPr/>
      <dgm:t>
        <a:bodyPr/>
        <a:lstStyle/>
        <a:p>
          <a:endParaRPr lang="en-US"/>
        </a:p>
      </dgm:t>
    </dgm:pt>
    <dgm:pt modelId="{93356221-CB1A-4DFB-B8D0-C873ECC992ED}" type="sibTrans" cxnId="{E071C02C-1F5F-455F-8345-A4EE80C1CD3B}">
      <dgm:prSet/>
      <dgm:spPr/>
      <dgm:t>
        <a:bodyPr/>
        <a:lstStyle/>
        <a:p>
          <a:endParaRPr lang="en-US"/>
        </a:p>
      </dgm:t>
    </dgm:pt>
    <dgm:pt modelId="{315C4FF8-6003-4F03-BD53-0E2A475ED9F6}">
      <dgm:prSet custT="1"/>
      <dgm:spPr/>
      <dgm:t>
        <a:bodyPr/>
        <a:lstStyle/>
        <a:p>
          <a:pPr rtl="0"/>
          <a:r>
            <a:rPr lang="en-US" sz="1500" dirty="0" smtClean="0"/>
            <a:t>Reduce the workload of employee.</a:t>
          </a:r>
          <a:endParaRPr lang="en-US" sz="1500" dirty="0"/>
        </a:p>
      </dgm:t>
    </dgm:pt>
    <dgm:pt modelId="{D4848B16-5C73-4752-93D1-D4BCB37FA024}" type="parTrans" cxnId="{623DB6E1-B1C8-4A60-BA8C-97C41D1A1004}">
      <dgm:prSet/>
      <dgm:spPr/>
      <dgm:t>
        <a:bodyPr/>
        <a:lstStyle/>
        <a:p>
          <a:endParaRPr lang="en-US"/>
        </a:p>
      </dgm:t>
    </dgm:pt>
    <dgm:pt modelId="{79D05EC3-20EB-4052-8F2F-9E4D754393A2}" type="sibTrans" cxnId="{623DB6E1-B1C8-4A60-BA8C-97C41D1A1004}">
      <dgm:prSet/>
      <dgm:spPr/>
      <dgm:t>
        <a:bodyPr/>
        <a:lstStyle/>
        <a:p>
          <a:endParaRPr lang="en-US"/>
        </a:p>
      </dgm:t>
    </dgm:pt>
    <dgm:pt modelId="{E00FA5AB-C3F6-42A9-BE3E-B273A60FAF06}">
      <dgm:prSet custT="1"/>
      <dgm:spPr/>
      <dgm:t>
        <a:bodyPr/>
        <a:lstStyle/>
        <a:p>
          <a:pPr rtl="0"/>
          <a:r>
            <a:rPr lang="en-US" sz="1700" dirty="0" smtClean="0"/>
            <a:t>It is User friendly.</a:t>
          </a:r>
          <a:endParaRPr lang="en-US" sz="1700" dirty="0"/>
        </a:p>
      </dgm:t>
    </dgm:pt>
    <dgm:pt modelId="{A6E344F8-845E-4DE4-8CD1-9C20DD70F763}" type="parTrans" cxnId="{B0A163FC-3AF5-4E3B-A9D9-BAB5DE2EE45F}">
      <dgm:prSet/>
      <dgm:spPr/>
      <dgm:t>
        <a:bodyPr/>
        <a:lstStyle/>
        <a:p>
          <a:endParaRPr lang="en-US"/>
        </a:p>
      </dgm:t>
    </dgm:pt>
    <dgm:pt modelId="{78D4D3DE-F43E-48B1-B052-74F09B285544}" type="sibTrans" cxnId="{B0A163FC-3AF5-4E3B-A9D9-BAB5DE2EE45F}">
      <dgm:prSet/>
      <dgm:spPr/>
      <dgm:t>
        <a:bodyPr/>
        <a:lstStyle/>
        <a:p>
          <a:endParaRPr lang="en-US"/>
        </a:p>
      </dgm:t>
    </dgm:pt>
    <dgm:pt modelId="{BD1CD315-B280-4F64-8FE2-76D9C8552590}">
      <dgm:prSet custT="1"/>
      <dgm:spPr/>
      <dgm:t>
        <a:bodyPr/>
        <a:lstStyle/>
        <a:p>
          <a:pPr rtl="0"/>
          <a:r>
            <a:rPr lang="en-US" sz="1600" dirty="0" smtClean="0"/>
            <a:t>Provide facility for proper monitoring reduces paper work and provide data security.</a:t>
          </a:r>
          <a:endParaRPr lang="en-US" sz="1600" dirty="0"/>
        </a:p>
      </dgm:t>
    </dgm:pt>
    <dgm:pt modelId="{40B83959-BE02-49E3-BB07-59B21F1C1D7F}" type="parTrans" cxnId="{34495634-92C6-446E-A0A7-D04A5FE7D403}">
      <dgm:prSet/>
      <dgm:spPr/>
      <dgm:t>
        <a:bodyPr/>
        <a:lstStyle/>
        <a:p>
          <a:endParaRPr lang="en-US"/>
        </a:p>
      </dgm:t>
    </dgm:pt>
    <dgm:pt modelId="{30BCFE3B-FCDC-49A2-A6E2-84FAA0A78426}" type="sibTrans" cxnId="{34495634-92C6-446E-A0A7-D04A5FE7D403}">
      <dgm:prSet/>
      <dgm:spPr/>
      <dgm:t>
        <a:bodyPr/>
        <a:lstStyle/>
        <a:p>
          <a:endParaRPr lang="en-US"/>
        </a:p>
      </dgm:t>
    </dgm:pt>
    <dgm:pt modelId="{9959B4DA-B156-48AA-A9B5-C5FF48F5B8B1}">
      <dgm:prSet custT="1"/>
      <dgm:spPr/>
      <dgm:t>
        <a:bodyPr/>
        <a:lstStyle/>
        <a:p>
          <a:pPr rtl="0">
            <a:lnSpc>
              <a:spcPct val="100000"/>
            </a:lnSpc>
          </a:pPr>
          <a:r>
            <a:rPr lang="en-US" sz="4000" b="1" i="1" dirty="0" smtClean="0">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rPr>
            <a:t>ADVANTAGES of Proposed system</a:t>
          </a:r>
          <a:r>
            <a:rPr lang="en-US" sz="4800" b="1" i="1" dirty="0" smtClean="0">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rPr>
            <a:t>:</a:t>
          </a:r>
          <a:endParaRPr lang="en-US" sz="4800" dirty="0"/>
        </a:p>
      </dgm:t>
    </dgm:pt>
    <dgm:pt modelId="{329D7D3F-7634-4BB8-AE1A-A12444D0BE76}" type="sibTrans" cxnId="{F360BCCC-3692-4784-AE95-26C5476663F7}">
      <dgm:prSet/>
      <dgm:spPr/>
      <dgm:t>
        <a:bodyPr/>
        <a:lstStyle/>
        <a:p>
          <a:endParaRPr lang="en-US"/>
        </a:p>
      </dgm:t>
    </dgm:pt>
    <dgm:pt modelId="{4200EBF0-4CF7-4DE5-B07B-0037A392F76B}" type="parTrans" cxnId="{F360BCCC-3692-4784-AE95-26C5476663F7}">
      <dgm:prSet/>
      <dgm:spPr/>
      <dgm:t>
        <a:bodyPr/>
        <a:lstStyle/>
        <a:p>
          <a:endParaRPr lang="en-US"/>
        </a:p>
      </dgm:t>
    </dgm:pt>
    <dgm:pt modelId="{80CA2BA8-42D1-40FC-9162-A0E0ACD98013}" type="pres">
      <dgm:prSet presAssocID="{54C4E104-FA8A-4698-80DE-FAA96F3DE67D}" presName="hierChild1" presStyleCnt="0">
        <dgm:presLayoutVars>
          <dgm:orgChart val="1"/>
          <dgm:chPref val="1"/>
          <dgm:dir/>
          <dgm:animOne val="branch"/>
          <dgm:animLvl val="lvl"/>
          <dgm:resizeHandles/>
        </dgm:presLayoutVars>
      </dgm:prSet>
      <dgm:spPr/>
      <dgm:t>
        <a:bodyPr/>
        <a:lstStyle/>
        <a:p>
          <a:endParaRPr lang="en-US"/>
        </a:p>
      </dgm:t>
    </dgm:pt>
    <dgm:pt modelId="{72B04981-15EF-4809-BE77-DF70EB7D59A1}" type="pres">
      <dgm:prSet presAssocID="{9959B4DA-B156-48AA-A9B5-C5FF48F5B8B1}" presName="hierRoot1" presStyleCnt="0">
        <dgm:presLayoutVars>
          <dgm:hierBranch val="init"/>
        </dgm:presLayoutVars>
      </dgm:prSet>
      <dgm:spPr/>
    </dgm:pt>
    <dgm:pt modelId="{8B30C005-DDE1-4F70-91A4-CE2BAFFFA783}" type="pres">
      <dgm:prSet presAssocID="{9959B4DA-B156-48AA-A9B5-C5FF48F5B8B1}" presName="rootComposite1" presStyleCnt="0"/>
      <dgm:spPr/>
    </dgm:pt>
    <dgm:pt modelId="{FA0CCE00-1050-47FF-8C10-A4BDC1599607}" type="pres">
      <dgm:prSet presAssocID="{9959B4DA-B156-48AA-A9B5-C5FF48F5B8B1}" presName="rootText1" presStyleLbl="node0" presStyleIdx="0" presStyleCnt="1" custScaleX="269384" custScaleY="136516">
        <dgm:presLayoutVars>
          <dgm:chPref val="3"/>
        </dgm:presLayoutVars>
      </dgm:prSet>
      <dgm:spPr/>
      <dgm:t>
        <a:bodyPr/>
        <a:lstStyle/>
        <a:p>
          <a:endParaRPr lang="en-US"/>
        </a:p>
      </dgm:t>
    </dgm:pt>
    <dgm:pt modelId="{EA285E78-BD74-4B85-877E-BFAEBBC75DD2}" type="pres">
      <dgm:prSet presAssocID="{9959B4DA-B156-48AA-A9B5-C5FF48F5B8B1}" presName="rootConnector1" presStyleLbl="node1" presStyleIdx="0" presStyleCnt="0"/>
      <dgm:spPr/>
      <dgm:t>
        <a:bodyPr/>
        <a:lstStyle/>
        <a:p>
          <a:endParaRPr lang="en-US"/>
        </a:p>
      </dgm:t>
    </dgm:pt>
    <dgm:pt modelId="{49C401CD-A7DB-4C09-A118-E66DEA64BDC4}" type="pres">
      <dgm:prSet presAssocID="{9959B4DA-B156-48AA-A9B5-C5FF48F5B8B1}" presName="hierChild2" presStyleCnt="0"/>
      <dgm:spPr/>
    </dgm:pt>
    <dgm:pt modelId="{46625AF1-136D-4AFD-B0E3-F06494779D46}" type="pres">
      <dgm:prSet presAssocID="{FA0EB656-0238-4915-BA07-1C295E93D79A}" presName="Name37" presStyleLbl="parChTrans1D2" presStyleIdx="0" presStyleCnt="4"/>
      <dgm:spPr/>
      <dgm:t>
        <a:bodyPr/>
        <a:lstStyle/>
        <a:p>
          <a:endParaRPr lang="en-US"/>
        </a:p>
      </dgm:t>
    </dgm:pt>
    <dgm:pt modelId="{14CF9B11-495A-427F-B891-7571F180ADAD}" type="pres">
      <dgm:prSet presAssocID="{F74CDBAA-CCF6-455E-B715-FFD715BE9411}" presName="hierRoot2" presStyleCnt="0">
        <dgm:presLayoutVars>
          <dgm:hierBranch val="init"/>
        </dgm:presLayoutVars>
      </dgm:prSet>
      <dgm:spPr/>
    </dgm:pt>
    <dgm:pt modelId="{A2CE8E19-584E-4BD7-B2C8-2B5C6EF97E8F}" type="pres">
      <dgm:prSet presAssocID="{F74CDBAA-CCF6-455E-B715-FFD715BE9411}" presName="rootComposite" presStyleCnt="0"/>
      <dgm:spPr/>
    </dgm:pt>
    <dgm:pt modelId="{CD11DD59-B2C4-44A2-AFF5-2E9F3D2588CE}" type="pres">
      <dgm:prSet presAssocID="{F74CDBAA-CCF6-455E-B715-FFD715BE9411}" presName="rootText" presStyleLbl="node2" presStyleIdx="0" presStyleCnt="4">
        <dgm:presLayoutVars>
          <dgm:chPref val="3"/>
        </dgm:presLayoutVars>
      </dgm:prSet>
      <dgm:spPr/>
      <dgm:t>
        <a:bodyPr/>
        <a:lstStyle/>
        <a:p>
          <a:endParaRPr lang="en-US"/>
        </a:p>
      </dgm:t>
    </dgm:pt>
    <dgm:pt modelId="{8C60F72F-DDD7-4670-B234-5157BE1E7230}" type="pres">
      <dgm:prSet presAssocID="{F74CDBAA-CCF6-455E-B715-FFD715BE9411}" presName="rootConnector" presStyleLbl="node2" presStyleIdx="0" presStyleCnt="4"/>
      <dgm:spPr/>
      <dgm:t>
        <a:bodyPr/>
        <a:lstStyle/>
        <a:p>
          <a:endParaRPr lang="en-US"/>
        </a:p>
      </dgm:t>
    </dgm:pt>
    <dgm:pt modelId="{8209CECF-6E6B-4BBA-BA43-397960488959}" type="pres">
      <dgm:prSet presAssocID="{F74CDBAA-CCF6-455E-B715-FFD715BE9411}" presName="hierChild4" presStyleCnt="0"/>
      <dgm:spPr/>
    </dgm:pt>
    <dgm:pt modelId="{236715C1-0B7B-4E00-9EB2-23917B09EFF1}" type="pres">
      <dgm:prSet presAssocID="{F74CDBAA-CCF6-455E-B715-FFD715BE9411}" presName="hierChild5" presStyleCnt="0"/>
      <dgm:spPr/>
    </dgm:pt>
    <dgm:pt modelId="{C94F042F-3A8C-4D17-9CAE-C730B5720493}" type="pres">
      <dgm:prSet presAssocID="{D4848B16-5C73-4752-93D1-D4BCB37FA024}" presName="Name37" presStyleLbl="parChTrans1D2" presStyleIdx="1" presStyleCnt="4"/>
      <dgm:spPr/>
      <dgm:t>
        <a:bodyPr/>
        <a:lstStyle/>
        <a:p>
          <a:endParaRPr lang="en-US"/>
        </a:p>
      </dgm:t>
    </dgm:pt>
    <dgm:pt modelId="{71560E6A-3E20-4860-A697-C448317D9441}" type="pres">
      <dgm:prSet presAssocID="{315C4FF8-6003-4F03-BD53-0E2A475ED9F6}" presName="hierRoot2" presStyleCnt="0">
        <dgm:presLayoutVars>
          <dgm:hierBranch val="init"/>
        </dgm:presLayoutVars>
      </dgm:prSet>
      <dgm:spPr/>
    </dgm:pt>
    <dgm:pt modelId="{B75700AE-3ADC-4CCD-98F8-5CCCB065CA2F}" type="pres">
      <dgm:prSet presAssocID="{315C4FF8-6003-4F03-BD53-0E2A475ED9F6}" presName="rootComposite" presStyleCnt="0"/>
      <dgm:spPr/>
    </dgm:pt>
    <dgm:pt modelId="{865A7A52-BE08-4FD2-BA25-000BB08F135E}" type="pres">
      <dgm:prSet presAssocID="{315C4FF8-6003-4F03-BD53-0E2A475ED9F6}" presName="rootText" presStyleLbl="node2" presStyleIdx="1" presStyleCnt="4">
        <dgm:presLayoutVars>
          <dgm:chPref val="3"/>
        </dgm:presLayoutVars>
      </dgm:prSet>
      <dgm:spPr/>
      <dgm:t>
        <a:bodyPr/>
        <a:lstStyle/>
        <a:p>
          <a:endParaRPr lang="en-US"/>
        </a:p>
      </dgm:t>
    </dgm:pt>
    <dgm:pt modelId="{0BDEA107-004E-48D1-BCB3-58FB68139344}" type="pres">
      <dgm:prSet presAssocID="{315C4FF8-6003-4F03-BD53-0E2A475ED9F6}" presName="rootConnector" presStyleLbl="node2" presStyleIdx="1" presStyleCnt="4"/>
      <dgm:spPr/>
      <dgm:t>
        <a:bodyPr/>
        <a:lstStyle/>
        <a:p>
          <a:endParaRPr lang="en-US"/>
        </a:p>
      </dgm:t>
    </dgm:pt>
    <dgm:pt modelId="{D510C6BD-E79B-465D-861B-F708A95A2485}" type="pres">
      <dgm:prSet presAssocID="{315C4FF8-6003-4F03-BD53-0E2A475ED9F6}" presName="hierChild4" presStyleCnt="0"/>
      <dgm:spPr/>
    </dgm:pt>
    <dgm:pt modelId="{F4C67885-7499-45FF-AD38-577A8F944803}" type="pres">
      <dgm:prSet presAssocID="{315C4FF8-6003-4F03-BD53-0E2A475ED9F6}" presName="hierChild5" presStyleCnt="0"/>
      <dgm:spPr/>
    </dgm:pt>
    <dgm:pt modelId="{E48551D9-F718-4DD0-91B7-5FD7493A3553}" type="pres">
      <dgm:prSet presAssocID="{A6E344F8-845E-4DE4-8CD1-9C20DD70F763}" presName="Name37" presStyleLbl="parChTrans1D2" presStyleIdx="2" presStyleCnt="4"/>
      <dgm:spPr/>
      <dgm:t>
        <a:bodyPr/>
        <a:lstStyle/>
        <a:p>
          <a:endParaRPr lang="en-US"/>
        </a:p>
      </dgm:t>
    </dgm:pt>
    <dgm:pt modelId="{239B7430-D4C2-48E0-831C-9C39D60A2E0D}" type="pres">
      <dgm:prSet presAssocID="{E00FA5AB-C3F6-42A9-BE3E-B273A60FAF06}" presName="hierRoot2" presStyleCnt="0">
        <dgm:presLayoutVars>
          <dgm:hierBranch val="init"/>
        </dgm:presLayoutVars>
      </dgm:prSet>
      <dgm:spPr/>
    </dgm:pt>
    <dgm:pt modelId="{6327D6AB-02BC-4DC3-93CB-7F81EA869B29}" type="pres">
      <dgm:prSet presAssocID="{E00FA5AB-C3F6-42A9-BE3E-B273A60FAF06}" presName="rootComposite" presStyleCnt="0"/>
      <dgm:spPr/>
    </dgm:pt>
    <dgm:pt modelId="{05DED84A-A549-4628-A866-1B85661A8254}" type="pres">
      <dgm:prSet presAssocID="{E00FA5AB-C3F6-42A9-BE3E-B273A60FAF06}" presName="rootText" presStyleLbl="node2" presStyleIdx="2" presStyleCnt="4">
        <dgm:presLayoutVars>
          <dgm:chPref val="3"/>
        </dgm:presLayoutVars>
      </dgm:prSet>
      <dgm:spPr/>
      <dgm:t>
        <a:bodyPr/>
        <a:lstStyle/>
        <a:p>
          <a:endParaRPr lang="en-US"/>
        </a:p>
      </dgm:t>
    </dgm:pt>
    <dgm:pt modelId="{9B06BD8B-EECF-4862-8E5F-B968CEAAD98C}" type="pres">
      <dgm:prSet presAssocID="{E00FA5AB-C3F6-42A9-BE3E-B273A60FAF06}" presName="rootConnector" presStyleLbl="node2" presStyleIdx="2" presStyleCnt="4"/>
      <dgm:spPr/>
      <dgm:t>
        <a:bodyPr/>
        <a:lstStyle/>
        <a:p>
          <a:endParaRPr lang="en-US"/>
        </a:p>
      </dgm:t>
    </dgm:pt>
    <dgm:pt modelId="{DEA060E0-CAE8-480A-ABEF-ECA1D7DA396B}" type="pres">
      <dgm:prSet presAssocID="{E00FA5AB-C3F6-42A9-BE3E-B273A60FAF06}" presName="hierChild4" presStyleCnt="0"/>
      <dgm:spPr/>
    </dgm:pt>
    <dgm:pt modelId="{619ED168-B9E6-459A-BD6A-D1B2951BB7C6}" type="pres">
      <dgm:prSet presAssocID="{E00FA5AB-C3F6-42A9-BE3E-B273A60FAF06}" presName="hierChild5" presStyleCnt="0"/>
      <dgm:spPr/>
    </dgm:pt>
    <dgm:pt modelId="{9BCBC124-DAC5-4174-952D-09DA3D38EE55}" type="pres">
      <dgm:prSet presAssocID="{40B83959-BE02-49E3-BB07-59B21F1C1D7F}" presName="Name37" presStyleLbl="parChTrans1D2" presStyleIdx="3" presStyleCnt="4"/>
      <dgm:spPr/>
      <dgm:t>
        <a:bodyPr/>
        <a:lstStyle/>
        <a:p>
          <a:endParaRPr lang="en-US"/>
        </a:p>
      </dgm:t>
    </dgm:pt>
    <dgm:pt modelId="{BB933704-A240-437B-9C18-626843C723AA}" type="pres">
      <dgm:prSet presAssocID="{BD1CD315-B280-4F64-8FE2-76D9C8552590}" presName="hierRoot2" presStyleCnt="0">
        <dgm:presLayoutVars>
          <dgm:hierBranch val="init"/>
        </dgm:presLayoutVars>
      </dgm:prSet>
      <dgm:spPr/>
    </dgm:pt>
    <dgm:pt modelId="{78BB4FEA-CAD7-4FD1-8444-7D32E912A279}" type="pres">
      <dgm:prSet presAssocID="{BD1CD315-B280-4F64-8FE2-76D9C8552590}" presName="rootComposite" presStyleCnt="0"/>
      <dgm:spPr/>
    </dgm:pt>
    <dgm:pt modelId="{1761ADFC-FEB9-4F20-9BAF-D7872AA75F13}" type="pres">
      <dgm:prSet presAssocID="{BD1CD315-B280-4F64-8FE2-76D9C8552590}" presName="rootText" presStyleLbl="node2" presStyleIdx="3" presStyleCnt="4">
        <dgm:presLayoutVars>
          <dgm:chPref val="3"/>
        </dgm:presLayoutVars>
      </dgm:prSet>
      <dgm:spPr/>
      <dgm:t>
        <a:bodyPr/>
        <a:lstStyle/>
        <a:p>
          <a:endParaRPr lang="en-US"/>
        </a:p>
      </dgm:t>
    </dgm:pt>
    <dgm:pt modelId="{7412E59D-EBDB-44AD-82CE-D858D1410DD6}" type="pres">
      <dgm:prSet presAssocID="{BD1CD315-B280-4F64-8FE2-76D9C8552590}" presName="rootConnector" presStyleLbl="node2" presStyleIdx="3" presStyleCnt="4"/>
      <dgm:spPr/>
      <dgm:t>
        <a:bodyPr/>
        <a:lstStyle/>
        <a:p>
          <a:endParaRPr lang="en-US"/>
        </a:p>
      </dgm:t>
    </dgm:pt>
    <dgm:pt modelId="{3CB737D1-DDD1-4193-89AE-4F8AC30BDB1E}" type="pres">
      <dgm:prSet presAssocID="{BD1CD315-B280-4F64-8FE2-76D9C8552590}" presName="hierChild4" presStyleCnt="0"/>
      <dgm:spPr/>
    </dgm:pt>
    <dgm:pt modelId="{0553CE3D-820B-49D6-B831-128AB8D1BD8D}" type="pres">
      <dgm:prSet presAssocID="{BD1CD315-B280-4F64-8FE2-76D9C8552590}" presName="hierChild5" presStyleCnt="0"/>
      <dgm:spPr/>
    </dgm:pt>
    <dgm:pt modelId="{EEFD80EB-9293-459E-B34E-9FBA9E549BDD}" type="pres">
      <dgm:prSet presAssocID="{9959B4DA-B156-48AA-A9B5-C5FF48F5B8B1}" presName="hierChild3" presStyleCnt="0"/>
      <dgm:spPr/>
    </dgm:pt>
  </dgm:ptLst>
  <dgm:cxnLst>
    <dgm:cxn modelId="{623DB6E1-B1C8-4A60-BA8C-97C41D1A1004}" srcId="{9959B4DA-B156-48AA-A9B5-C5FF48F5B8B1}" destId="{315C4FF8-6003-4F03-BD53-0E2A475ED9F6}" srcOrd="1" destOrd="0" parTransId="{D4848B16-5C73-4752-93D1-D4BCB37FA024}" sibTransId="{79D05EC3-20EB-4052-8F2F-9E4D754393A2}"/>
    <dgm:cxn modelId="{B0A163FC-3AF5-4E3B-A9D9-BAB5DE2EE45F}" srcId="{9959B4DA-B156-48AA-A9B5-C5FF48F5B8B1}" destId="{E00FA5AB-C3F6-42A9-BE3E-B273A60FAF06}" srcOrd="2" destOrd="0" parTransId="{A6E344F8-845E-4DE4-8CD1-9C20DD70F763}" sibTransId="{78D4D3DE-F43E-48B1-B052-74F09B285544}"/>
    <dgm:cxn modelId="{5DAE5D29-69DA-4B66-9E95-6415585BC751}" type="presOf" srcId="{A6E344F8-845E-4DE4-8CD1-9C20DD70F763}" destId="{E48551D9-F718-4DD0-91B7-5FD7493A3553}" srcOrd="0" destOrd="0" presId="urn:microsoft.com/office/officeart/2005/8/layout/orgChart1"/>
    <dgm:cxn modelId="{1E763D38-13E2-4B45-96F8-1C3C8ECF656A}" type="presOf" srcId="{9959B4DA-B156-48AA-A9B5-C5FF48F5B8B1}" destId="{FA0CCE00-1050-47FF-8C10-A4BDC1599607}" srcOrd="0" destOrd="0" presId="urn:microsoft.com/office/officeart/2005/8/layout/orgChart1"/>
    <dgm:cxn modelId="{F382F84B-AB5E-485B-A27B-44BE5998ACF1}" type="presOf" srcId="{40B83959-BE02-49E3-BB07-59B21F1C1D7F}" destId="{9BCBC124-DAC5-4174-952D-09DA3D38EE55}" srcOrd="0" destOrd="0" presId="urn:microsoft.com/office/officeart/2005/8/layout/orgChart1"/>
    <dgm:cxn modelId="{909576CB-2FC9-4C90-B5FF-AB7E848C8432}" type="presOf" srcId="{BD1CD315-B280-4F64-8FE2-76D9C8552590}" destId="{7412E59D-EBDB-44AD-82CE-D858D1410DD6}" srcOrd="1" destOrd="0" presId="urn:microsoft.com/office/officeart/2005/8/layout/orgChart1"/>
    <dgm:cxn modelId="{534DAD1F-D2E3-4B3C-8F3F-B54376F03945}" type="presOf" srcId="{F74CDBAA-CCF6-455E-B715-FFD715BE9411}" destId="{8C60F72F-DDD7-4670-B234-5157BE1E7230}" srcOrd="1" destOrd="0" presId="urn:microsoft.com/office/officeart/2005/8/layout/orgChart1"/>
    <dgm:cxn modelId="{E4E72892-2311-47DD-956E-BDDB4A29C445}" type="presOf" srcId="{BD1CD315-B280-4F64-8FE2-76D9C8552590}" destId="{1761ADFC-FEB9-4F20-9BAF-D7872AA75F13}" srcOrd="0" destOrd="0" presId="urn:microsoft.com/office/officeart/2005/8/layout/orgChart1"/>
    <dgm:cxn modelId="{F360BCCC-3692-4784-AE95-26C5476663F7}" srcId="{54C4E104-FA8A-4698-80DE-FAA96F3DE67D}" destId="{9959B4DA-B156-48AA-A9B5-C5FF48F5B8B1}" srcOrd="0" destOrd="0" parTransId="{4200EBF0-4CF7-4DE5-B07B-0037A392F76B}" sibTransId="{329D7D3F-7634-4BB8-AE1A-A12444D0BE76}"/>
    <dgm:cxn modelId="{B6B72452-2FE5-4D96-AE8B-A1E32369524B}" type="presOf" srcId="{D4848B16-5C73-4752-93D1-D4BCB37FA024}" destId="{C94F042F-3A8C-4D17-9CAE-C730B5720493}" srcOrd="0" destOrd="0" presId="urn:microsoft.com/office/officeart/2005/8/layout/orgChart1"/>
    <dgm:cxn modelId="{34495634-92C6-446E-A0A7-D04A5FE7D403}" srcId="{9959B4DA-B156-48AA-A9B5-C5FF48F5B8B1}" destId="{BD1CD315-B280-4F64-8FE2-76D9C8552590}" srcOrd="3" destOrd="0" parTransId="{40B83959-BE02-49E3-BB07-59B21F1C1D7F}" sibTransId="{30BCFE3B-FCDC-49A2-A6E2-84FAA0A78426}"/>
    <dgm:cxn modelId="{5C0EF821-3EEB-4A5A-9818-57AAF7677505}" type="presOf" srcId="{54C4E104-FA8A-4698-80DE-FAA96F3DE67D}" destId="{80CA2BA8-42D1-40FC-9162-A0E0ACD98013}" srcOrd="0" destOrd="0" presId="urn:microsoft.com/office/officeart/2005/8/layout/orgChart1"/>
    <dgm:cxn modelId="{79D475C4-E43E-4D64-A211-08EE9AC6E208}" type="presOf" srcId="{E00FA5AB-C3F6-42A9-BE3E-B273A60FAF06}" destId="{05DED84A-A549-4628-A866-1B85661A8254}" srcOrd="0" destOrd="0" presId="urn:microsoft.com/office/officeart/2005/8/layout/orgChart1"/>
    <dgm:cxn modelId="{FAA26794-4DEB-4B90-A4C7-11B9EBBA68E3}" type="presOf" srcId="{FA0EB656-0238-4915-BA07-1C295E93D79A}" destId="{46625AF1-136D-4AFD-B0E3-F06494779D46}" srcOrd="0" destOrd="0" presId="urn:microsoft.com/office/officeart/2005/8/layout/orgChart1"/>
    <dgm:cxn modelId="{3085CD6F-1DB1-4D63-B138-19FA019A8478}" type="presOf" srcId="{E00FA5AB-C3F6-42A9-BE3E-B273A60FAF06}" destId="{9B06BD8B-EECF-4862-8E5F-B968CEAAD98C}" srcOrd="1" destOrd="0" presId="urn:microsoft.com/office/officeart/2005/8/layout/orgChart1"/>
    <dgm:cxn modelId="{E071C02C-1F5F-455F-8345-A4EE80C1CD3B}" srcId="{9959B4DA-B156-48AA-A9B5-C5FF48F5B8B1}" destId="{F74CDBAA-CCF6-455E-B715-FFD715BE9411}" srcOrd="0" destOrd="0" parTransId="{FA0EB656-0238-4915-BA07-1C295E93D79A}" sibTransId="{93356221-CB1A-4DFB-B8D0-C873ECC992ED}"/>
    <dgm:cxn modelId="{25A53C9A-31C4-4EF5-AF55-C0351302E184}" type="presOf" srcId="{F74CDBAA-CCF6-455E-B715-FFD715BE9411}" destId="{CD11DD59-B2C4-44A2-AFF5-2E9F3D2588CE}" srcOrd="0" destOrd="0" presId="urn:microsoft.com/office/officeart/2005/8/layout/orgChart1"/>
    <dgm:cxn modelId="{CB0C66FF-A183-498E-A5B9-E26F579ED289}" type="presOf" srcId="{315C4FF8-6003-4F03-BD53-0E2A475ED9F6}" destId="{0BDEA107-004E-48D1-BCB3-58FB68139344}" srcOrd="1" destOrd="0" presId="urn:microsoft.com/office/officeart/2005/8/layout/orgChart1"/>
    <dgm:cxn modelId="{C7ABC657-BB2C-40B0-B6DD-4FB07FD5DBF6}" type="presOf" srcId="{9959B4DA-B156-48AA-A9B5-C5FF48F5B8B1}" destId="{EA285E78-BD74-4B85-877E-BFAEBBC75DD2}" srcOrd="1" destOrd="0" presId="urn:microsoft.com/office/officeart/2005/8/layout/orgChart1"/>
    <dgm:cxn modelId="{693433DE-1781-4EA2-894B-35778C29AACF}" type="presOf" srcId="{315C4FF8-6003-4F03-BD53-0E2A475ED9F6}" destId="{865A7A52-BE08-4FD2-BA25-000BB08F135E}" srcOrd="0" destOrd="0" presId="urn:microsoft.com/office/officeart/2005/8/layout/orgChart1"/>
    <dgm:cxn modelId="{A827678A-CE60-4F80-AE75-4C55EE66C3D0}" type="presParOf" srcId="{80CA2BA8-42D1-40FC-9162-A0E0ACD98013}" destId="{72B04981-15EF-4809-BE77-DF70EB7D59A1}" srcOrd="0" destOrd="0" presId="urn:microsoft.com/office/officeart/2005/8/layout/orgChart1"/>
    <dgm:cxn modelId="{F9168977-5A76-40C5-A389-3C907021CE7E}" type="presParOf" srcId="{72B04981-15EF-4809-BE77-DF70EB7D59A1}" destId="{8B30C005-DDE1-4F70-91A4-CE2BAFFFA783}" srcOrd="0" destOrd="0" presId="urn:microsoft.com/office/officeart/2005/8/layout/orgChart1"/>
    <dgm:cxn modelId="{F75CA9AA-2790-4486-992A-0A2F77DB34C1}" type="presParOf" srcId="{8B30C005-DDE1-4F70-91A4-CE2BAFFFA783}" destId="{FA0CCE00-1050-47FF-8C10-A4BDC1599607}" srcOrd="0" destOrd="0" presId="urn:microsoft.com/office/officeart/2005/8/layout/orgChart1"/>
    <dgm:cxn modelId="{6643DB60-6DDB-476B-86AA-3584A3C7BFA7}" type="presParOf" srcId="{8B30C005-DDE1-4F70-91A4-CE2BAFFFA783}" destId="{EA285E78-BD74-4B85-877E-BFAEBBC75DD2}" srcOrd="1" destOrd="0" presId="urn:microsoft.com/office/officeart/2005/8/layout/orgChart1"/>
    <dgm:cxn modelId="{1117AD95-3C76-407A-939C-549964DED298}" type="presParOf" srcId="{72B04981-15EF-4809-BE77-DF70EB7D59A1}" destId="{49C401CD-A7DB-4C09-A118-E66DEA64BDC4}" srcOrd="1" destOrd="0" presId="urn:microsoft.com/office/officeart/2005/8/layout/orgChart1"/>
    <dgm:cxn modelId="{F57F7253-ED3B-4476-9441-BD506B98F5B0}" type="presParOf" srcId="{49C401CD-A7DB-4C09-A118-E66DEA64BDC4}" destId="{46625AF1-136D-4AFD-B0E3-F06494779D46}" srcOrd="0" destOrd="0" presId="urn:microsoft.com/office/officeart/2005/8/layout/orgChart1"/>
    <dgm:cxn modelId="{DF6AC5F7-8868-4A07-B2BF-7233B4351736}" type="presParOf" srcId="{49C401CD-A7DB-4C09-A118-E66DEA64BDC4}" destId="{14CF9B11-495A-427F-B891-7571F180ADAD}" srcOrd="1" destOrd="0" presId="urn:microsoft.com/office/officeart/2005/8/layout/orgChart1"/>
    <dgm:cxn modelId="{B059443D-ECDA-4799-AD06-15ACDFBDE9D9}" type="presParOf" srcId="{14CF9B11-495A-427F-B891-7571F180ADAD}" destId="{A2CE8E19-584E-4BD7-B2C8-2B5C6EF97E8F}" srcOrd="0" destOrd="0" presId="urn:microsoft.com/office/officeart/2005/8/layout/orgChart1"/>
    <dgm:cxn modelId="{F69F7928-0851-467F-9E03-4193BF4A5597}" type="presParOf" srcId="{A2CE8E19-584E-4BD7-B2C8-2B5C6EF97E8F}" destId="{CD11DD59-B2C4-44A2-AFF5-2E9F3D2588CE}" srcOrd="0" destOrd="0" presId="urn:microsoft.com/office/officeart/2005/8/layout/orgChart1"/>
    <dgm:cxn modelId="{98EF64A0-BAFD-4841-8710-7E2BB4223F3B}" type="presParOf" srcId="{A2CE8E19-584E-4BD7-B2C8-2B5C6EF97E8F}" destId="{8C60F72F-DDD7-4670-B234-5157BE1E7230}" srcOrd="1" destOrd="0" presId="urn:microsoft.com/office/officeart/2005/8/layout/orgChart1"/>
    <dgm:cxn modelId="{082826C6-ABB1-4F2F-9F40-2FF14E5D3557}" type="presParOf" srcId="{14CF9B11-495A-427F-B891-7571F180ADAD}" destId="{8209CECF-6E6B-4BBA-BA43-397960488959}" srcOrd="1" destOrd="0" presId="urn:microsoft.com/office/officeart/2005/8/layout/orgChart1"/>
    <dgm:cxn modelId="{EA268203-82AD-4F68-9A5F-6327070D7DD2}" type="presParOf" srcId="{14CF9B11-495A-427F-B891-7571F180ADAD}" destId="{236715C1-0B7B-4E00-9EB2-23917B09EFF1}" srcOrd="2" destOrd="0" presId="urn:microsoft.com/office/officeart/2005/8/layout/orgChart1"/>
    <dgm:cxn modelId="{F0A2B657-8432-4859-80F1-4B2666199E87}" type="presParOf" srcId="{49C401CD-A7DB-4C09-A118-E66DEA64BDC4}" destId="{C94F042F-3A8C-4D17-9CAE-C730B5720493}" srcOrd="2" destOrd="0" presId="urn:microsoft.com/office/officeart/2005/8/layout/orgChart1"/>
    <dgm:cxn modelId="{F7F8F9FC-23E4-4028-9605-C41BF1E6D9F9}" type="presParOf" srcId="{49C401CD-A7DB-4C09-A118-E66DEA64BDC4}" destId="{71560E6A-3E20-4860-A697-C448317D9441}" srcOrd="3" destOrd="0" presId="urn:microsoft.com/office/officeart/2005/8/layout/orgChart1"/>
    <dgm:cxn modelId="{110064ED-7BFD-4D5F-A36F-0E505C6053B9}" type="presParOf" srcId="{71560E6A-3E20-4860-A697-C448317D9441}" destId="{B75700AE-3ADC-4CCD-98F8-5CCCB065CA2F}" srcOrd="0" destOrd="0" presId="urn:microsoft.com/office/officeart/2005/8/layout/orgChart1"/>
    <dgm:cxn modelId="{A8984631-DC50-4942-BE0E-EE5E9719BCC8}" type="presParOf" srcId="{B75700AE-3ADC-4CCD-98F8-5CCCB065CA2F}" destId="{865A7A52-BE08-4FD2-BA25-000BB08F135E}" srcOrd="0" destOrd="0" presId="urn:microsoft.com/office/officeart/2005/8/layout/orgChart1"/>
    <dgm:cxn modelId="{AA5A2D0D-23A7-4D7A-9DC6-2AB1C1F6D266}" type="presParOf" srcId="{B75700AE-3ADC-4CCD-98F8-5CCCB065CA2F}" destId="{0BDEA107-004E-48D1-BCB3-58FB68139344}" srcOrd="1" destOrd="0" presId="urn:microsoft.com/office/officeart/2005/8/layout/orgChart1"/>
    <dgm:cxn modelId="{29CF0B23-7550-4613-A61C-F7D4E24A8B03}" type="presParOf" srcId="{71560E6A-3E20-4860-A697-C448317D9441}" destId="{D510C6BD-E79B-465D-861B-F708A95A2485}" srcOrd="1" destOrd="0" presId="urn:microsoft.com/office/officeart/2005/8/layout/orgChart1"/>
    <dgm:cxn modelId="{71086094-CDA4-4E31-ADA9-CC2C3BF8F98B}" type="presParOf" srcId="{71560E6A-3E20-4860-A697-C448317D9441}" destId="{F4C67885-7499-45FF-AD38-577A8F944803}" srcOrd="2" destOrd="0" presId="urn:microsoft.com/office/officeart/2005/8/layout/orgChart1"/>
    <dgm:cxn modelId="{AD8325E5-B6E4-4C90-9389-19C3EB66C1A8}" type="presParOf" srcId="{49C401CD-A7DB-4C09-A118-E66DEA64BDC4}" destId="{E48551D9-F718-4DD0-91B7-5FD7493A3553}" srcOrd="4" destOrd="0" presId="urn:microsoft.com/office/officeart/2005/8/layout/orgChart1"/>
    <dgm:cxn modelId="{66030F2D-624E-4D93-883D-1785BB4BE36A}" type="presParOf" srcId="{49C401CD-A7DB-4C09-A118-E66DEA64BDC4}" destId="{239B7430-D4C2-48E0-831C-9C39D60A2E0D}" srcOrd="5" destOrd="0" presId="urn:microsoft.com/office/officeart/2005/8/layout/orgChart1"/>
    <dgm:cxn modelId="{DA2AE8D0-841D-453D-8065-043182F37C5E}" type="presParOf" srcId="{239B7430-D4C2-48E0-831C-9C39D60A2E0D}" destId="{6327D6AB-02BC-4DC3-93CB-7F81EA869B29}" srcOrd="0" destOrd="0" presId="urn:microsoft.com/office/officeart/2005/8/layout/orgChart1"/>
    <dgm:cxn modelId="{D43409A5-18BB-4006-B895-BE0656E221B0}" type="presParOf" srcId="{6327D6AB-02BC-4DC3-93CB-7F81EA869B29}" destId="{05DED84A-A549-4628-A866-1B85661A8254}" srcOrd="0" destOrd="0" presId="urn:microsoft.com/office/officeart/2005/8/layout/orgChart1"/>
    <dgm:cxn modelId="{994D5153-2647-4F08-9010-BD10EEA1C3AE}" type="presParOf" srcId="{6327D6AB-02BC-4DC3-93CB-7F81EA869B29}" destId="{9B06BD8B-EECF-4862-8E5F-B968CEAAD98C}" srcOrd="1" destOrd="0" presId="urn:microsoft.com/office/officeart/2005/8/layout/orgChart1"/>
    <dgm:cxn modelId="{20A65716-6BF0-44C3-B2C6-4695C1BA0F4C}" type="presParOf" srcId="{239B7430-D4C2-48E0-831C-9C39D60A2E0D}" destId="{DEA060E0-CAE8-480A-ABEF-ECA1D7DA396B}" srcOrd="1" destOrd="0" presId="urn:microsoft.com/office/officeart/2005/8/layout/orgChart1"/>
    <dgm:cxn modelId="{94AE4B55-6E09-4F0F-92C1-294781A309BC}" type="presParOf" srcId="{239B7430-D4C2-48E0-831C-9C39D60A2E0D}" destId="{619ED168-B9E6-459A-BD6A-D1B2951BB7C6}" srcOrd="2" destOrd="0" presId="urn:microsoft.com/office/officeart/2005/8/layout/orgChart1"/>
    <dgm:cxn modelId="{B46BF9A1-9034-435F-B07B-6D677E32EF15}" type="presParOf" srcId="{49C401CD-A7DB-4C09-A118-E66DEA64BDC4}" destId="{9BCBC124-DAC5-4174-952D-09DA3D38EE55}" srcOrd="6" destOrd="0" presId="urn:microsoft.com/office/officeart/2005/8/layout/orgChart1"/>
    <dgm:cxn modelId="{84CDFF2F-2D1E-4474-8006-C1D482523FBA}" type="presParOf" srcId="{49C401CD-A7DB-4C09-A118-E66DEA64BDC4}" destId="{BB933704-A240-437B-9C18-626843C723AA}" srcOrd="7" destOrd="0" presId="urn:microsoft.com/office/officeart/2005/8/layout/orgChart1"/>
    <dgm:cxn modelId="{319AA3B6-814E-42A6-8E20-5017D7B4D9C9}" type="presParOf" srcId="{BB933704-A240-437B-9C18-626843C723AA}" destId="{78BB4FEA-CAD7-4FD1-8444-7D32E912A279}" srcOrd="0" destOrd="0" presId="urn:microsoft.com/office/officeart/2005/8/layout/orgChart1"/>
    <dgm:cxn modelId="{69CBA7DF-327A-451A-B652-9DDA757E73B5}" type="presParOf" srcId="{78BB4FEA-CAD7-4FD1-8444-7D32E912A279}" destId="{1761ADFC-FEB9-4F20-9BAF-D7872AA75F13}" srcOrd="0" destOrd="0" presId="urn:microsoft.com/office/officeart/2005/8/layout/orgChart1"/>
    <dgm:cxn modelId="{F267B398-4943-42F5-BB86-9029DC6718C9}" type="presParOf" srcId="{78BB4FEA-CAD7-4FD1-8444-7D32E912A279}" destId="{7412E59D-EBDB-44AD-82CE-D858D1410DD6}" srcOrd="1" destOrd="0" presId="urn:microsoft.com/office/officeart/2005/8/layout/orgChart1"/>
    <dgm:cxn modelId="{5CC54CEF-1FD6-407F-B2E3-1E58C9434936}" type="presParOf" srcId="{BB933704-A240-437B-9C18-626843C723AA}" destId="{3CB737D1-DDD1-4193-89AE-4F8AC30BDB1E}" srcOrd="1" destOrd="0" presId="urn:microsoft.com/office/officeart/2005/8/layout/orgChart1"/>
    <dgm:cxn modelId="{CCE86611-4334-446F-AC12-60F1863A5F7E}" type="presParOf" srcId="{BB933704-A240-437B-9C18-626843C723AA}" destId="{0553CE3D-820B-49D6-B831-128AB8D1BD8D}" srcOrd="2" destOrd="0" presId="urn:microsoft.com/office/officeart/2005/8/layout/orgChart1"/>
    <dgm:cxn modelId="{99BB4C53-7D1D-4650-8EAF-0E05868E0426}" type="presParOf" srcId="{72B04981-15EF-4809-BE77-DF70EB7D59A1}" destId="{EEFD80EB-9293-459E-B34E-9FBA9E549BD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996BFE-DD13-4892-8B5B-90F89CA416EF}" type="doc">
      <dgm:prSet loTypeId="urn:microsoft.com/office/officeart/2005/8/layout/hList6" loCatId="list" qsTypeId="urn:microsoft.com/office/officeart/2005/8/quickstyle/simple3" qsCatId="simple" csTypeId="urn:microsoft.com/office/officeart/2005/8/colors/accent2_3" csCatId="accent2" phldr="1"/>
      <dgm:spPr/>
      <dgm:t>
        <a:bodyPr/>
        <a:lstStyle/>
        <a:p>
          <a:endParaRPr lang="en-US"/>
        </a:p>
      </dgm:t>
    </dgm:pt>
    <dgm:pt modelId="{37F11893-1548-403C-971C-438DDF403C45}">
      <dgm:prSet phldrT="[Text]" custT="1"/>
      <dgm:spPr/>
      <dgm:t>
        <a:bodyPr/>
        <a:lstStyle/>
        <a:p>
          <a:r>
            <a:rPr lang="en-US" sz="1800" b="1" dirty="0" smtClean="0">
              <a:latin typeface="Times New Roman" pitchFamily="18" charset="0"/>
              <a:cs typeface="Times New Roman" pitchFamily="18" charset="0"/>
            </a:rPr>
            <a:t>Hard Disk:</a:t>
          </a:r>
          <a:r>
            <a:rPr lang="en-US" sz="1800" dirty="0" smtClean="0">
              <a:latin typeface="Times New Roman" pitchFamily="18" charset="0"/>
              <a:cs typeface="Times New Roman" pitchFamily="18" charset="0"/>
            </a:rPr>
            <a:t>  500 GB</a:t>
          </a:r>
          <a:r>
            <a:rPr lang="en-US" dirty="0" smtClean="0">
              <a:latin typeface="Times New Roman" pitchFamily="18" charset="0"/>
              <a:cs typeface="Times New Roman" pitchFamily="18" charset="0"/>
            </a:rPr>
            <a:t>	 </a:t>
          </a:r>
          <a:endParaRPr lang="en-US" sz="500" dirty="0"/>
        </a:p>
      </dgm:t>
    </dgm:pt>
    <dgm:pt modelId="{40F23D5E-CB1C-4326-9ED9-EA2C62141DB6}" type="parTrans" cxnId="{7F04323E-F10A-4BD5-A062-2CA78CC07EFC}">
      <dgm:prSet/>
      <dgm:spPr/>
      <dgm:t>
        <a:bodyPr/>
        <a:lstStyle/>
        <a:p>
          <a:endParaRPr lang="en-US"/>
        </a:p>
      </dgm:t>
    </dgm:pt>
    <dgm:pt modelId="{81880352-DC26-4F9E-909C-CA3E5B462496}" type="sibTrans" cxnId="{7F04323E-F10A-4BD5-A062-2CA78CC07EFC}">
      <dgm:prSet/>
      <dgm:spPr/>
      <dgm:t>
        <a:bodyPr/>
        <a:lstStyle/>
        <a:p>
          <a:endParaRPr lang="en-US"/>
        </a:p>
      </dgm:t>
    </dgm:pt>
    <dgm:pt modelId="{8E8E4F1A-8583-4088-B710-8998918DF193}">
      <dgm:prSet custT="1"/>
      <dgm:spPr/>
      <dgm:t>
        <a:bodyPr/>
        <a:lstStyle/>
        <a:p>
          <a:r>
            <a:rPr lang="en-US" sz="2000" b="1" dirty="0" smtClean="0">
              <a:latin typeface="Times New Roman" pitchFamily="18" charset="0"/>
              <a:cs typeface="Times New Roman" pitchFamily="18" charset="0"/>
            </a:rPr>
            <a:t>CPU</a:t>
          </a:r>
          <a:r>
            <a:rPr lang="en-US" sz="2000" dirty="0" smtClean="0">
              <a:latin typeface="Times New Roman" pitchFamily="18" charset="0"/>
              <a:cs typeface="Times New Roman" pitchFamily="18" charset="0"/>
            </a:rPr>
            <a:t>: Intel core i3</a:t>
          </a:r>
          <a:endParaRPr lang="en-US" sz="2000" dirty="0">
            <a:latin typeface="Times New Roman" pitchFamily="18" charset="0"/>
            <a:cs typeface="Times New Roman" pitchFamily="18" charset="0"/>
          </a:endParaRPr>
        </a:p>
      </dgm:t>
    </dgm:pt>
    <dgm:pt modelId="{E862F92F-B23C-4121-A8B6-76FC9833842E}" type="parTrans" cxnId="{542A41FB-C9C7-4620-BE2D-357B61DD74CB}">
      <dgm:prSet/>
      <dgm:spPr/>
      <dgm:t>
        <a:bodyPr/>
        <a:lstStyle/>
        <a:p>
          <a:endParaRPr lang="en-US"/>
        </a:p>
      </dgm:t>
    </dgm:pt>
    <dgm:pt modelId="{915AC450-0ECA-43F3-9074-B5E92100591F}" type="sibTrans" cxnId="{542A41FB-C9C7-4620-BE2D-357B61DD74CB}">
      <dgm:prSet/>
      <dgm:spPr/>
      <dgm:t>
        <a:bodyPr/>
        <a:lstStyle/>
        <a:p>
          <a:endParaRPr lang="en-US"/>
        </a:p>
      </dgm:t>
    </dgm:pt>
    <dgm:pt modelId="{11F9F395-CD36-4B02-9582-FE62C9DB466E}">
      <dgm:prSet custT="1"/>
      <dgm:spPr/>
      <dgm:t>
        <a:bodyPr/>
        <a:lstStyle/>
        <a:p>
          <a:r>
            <a:rPr lang="en-US" sz="2000" b="1" dirty="0" smtClean="0">
              <a:latin typeface="Times New Roman" pitchFamily="18" charset="0"/>
              <a:cs typeface="Times New Roman" pitchFamily="18" charset="0"/>
            </a:rPr>
            <a:t>RAM</a:t>
          </a:r>
          <a:r>
            <a:rPr lang="en-US" sz="2000" dirty="0" smtClean="0">
              <a:latin typeface="Times New Roman" pitchFamily="18" charset="0"/>
              <a:cs typeface="Times New Roman" pitchFamily="18" charset="0"/>
            </a:rPr>
            <a:t>: 4 GB</a:t>
          </a:r>
        </a:p>
        <a:p>
          <a:r>
            <a:rPr lang="en-US" sz="2000" dirty="0" smtClean="0">
              <a:latin typeface="Times New Roman" pitchFamily="18" charset="0"/>
              <a:cs typeface="Times New Roman" pitchFamily="18" charset="0"/>
            </a:rPr>
            <a:t>                  or more</a:t>
          </a:r>
        </a:p>
      </dgm:t>
    </dgm:pt>
    <dgm:pt modelId="{2AC7C22B-7278-4336-A815-84CBFAEA512E}" type="parTrans" cxnId="{AE04CD75-EAFE-4EBF-8320-16AA9FA90D56}">
      <dgm:prSet/>
      <dgm:spPr/>
      <dgm:t>
        <a:bodyPr/>
        <a:lstStyle/>
        <a:p>
          <a:endParaRPr lang="en-US"/>
        </a:p>
      </dgm:t>
    </dgm:pt>
    <dgm:pt modelId="{A60F9E14-981A-4C4F-BDE4-89CBE1DB3B6A}" type="sibTrans" cxnId="{AE04CD75-EAFE-4EBF-8320-16AA9FA90D56}">
      <dgm:prSet/>
      <dgm:spPr/>
      <dgm:t>
        <a:bodyPr/>
        <a:lstStyle/>
        <a:p>
          <a:endParaRPr lang="en-US"/>
        </a:p>
      </dgm:t>
    </dgm:pt>
    <dgm:pt modelId="{1FFFB6F4-0337-4EFD-9FD4-431D9EE31D59}">
      <dgm:prSet custT="1"/>
      <dgm:spPr/>
      <dgm:t>
        <a:bodyPr/>
        <a:lstStyle/>
        <a:p>
          <a:r>
            <a:rPr lang="en-US" sz="2000" b="1" dirty="0" smtClean="0">
              <a:latin typeface="Times New Roman" pitchFamily="18" charset="0"/>
              <a:cs typeface="Times New Roman" pitchFamily="18" charset="0"/>
            </a:rPr>
            <a:t>Processor</a:t>
          </a:r>
          <a:r>
            <a:rPr lang="en-US" sz="2000" dirty="0" smtClean="0">
              <a:latin typeface="Times New Roman" pitchFamily="18" charset="0"/>
              <a:cs typeface="Times New Roman" pitchFamily="18" charset="0"/>
            </a:rPr>
            <a:t>: 2.4GHz</a:t>
          </a:r>
        </a:p>
      </dgm:t>
    </dgm:pt>
    <dgm:pt modelId="{42404ACC-DB04-4267-B98C-B47158CA3B1C}" type="parTrans" cxnId="{524FE63B-B02A-4B69-AE3C-16559CED1DED}">
      <dgm:prSet/>
      <dgm:spPr/>
      <dgm:t>
        <a:bodyPr/>
        <a:lstStyle/>
        <a:p>
          <a:endParaRPr lang="en-US"/>
        </a:p>
      </dgm:t>
    </dgm:pt>
    <dgm:pt modelId="{88DE88A6-A0E0-4930-93A4-DCE5CEA8806C}" type="sibTrans" cxnId="{524FE63B-B02A-4B69-AE3C-16559CED1DED}">
      <dgm:prSet/>
      <dgm:spPr/>
      <dgm:t>
        <a:bodyPr/>
        <a:lstStyle/>
        <a:p>
          <a:endParaRPr lang="en-US"/>
        </a:p>
      </dgm:t>
    </dgm:pt>
    <dgm:pt modelId="{7BC5A637-B205-4EF4-BDBA-D1A41141F928}" type="pres">
      <dgm:prSet presAssocID="{A9996BFE-DD13-4892-8B5B-90F89CA416EF}" presName="Name0" presStyleCnt="0">
        <dgm:presLayoutVars>
          <dgm:dir/>
          <dgm:resizeHandles val="exact"/>
        </dgm:presLayoutVars>
      </dgm:prSet>
      <dgm:spPr/>
      <dgm:t>
        <a:bodyPr/>
        <a:lstStyle/>
        <a:p>
          <a:endParaRPr lang="en-US"/>
        </a:p>
      </dgm:t>
    </dgm:pt>
    <dgm:pt modelId="{6E9F0D6F-5C57-435A-9FF7-CE92A0BCC6EA}" type="pres">
      <dgm:prSet presAssocID="{37F11893-1548-403C-971C-438DDF403C45}" presName="node" presStyleLbl="node1" presStyleIdx="0" presStyleCnt="4">
        <dgm:presLayoutVars>
          <dgm:bulletEnabled val="1"/>
        </dgm:presLayoutVars>
      </dgm:prSet>
      <dgm:spPr/>
      <dgm:t>
        <a:bodyPr/>
        <a:lstStyle/>
        <a:p>
          <a:endParaRPr lang="en-US"/>
        </a:p>
      </dgm:t>
    </dgm:pt>
    <dgm:pt modelId="{11033BC7-D973-4B6F-9697-A43846D550A8}" type="pres">
      <dgm:prSet presAssocID="{81880352-DC26-4F9E-909C-CA3E5B462496}" presName="sibTrans" presStyleCnt="0"/>
      <dgm:spPr/>
    </dgm:pt>
    <dgm:pt modelId="{C77D205E-EDEE-4703-B9FA-2DA8738A7E08}" type="pres">
      <dgm:prSet presAssocID="{8E8E4F1A-8583-4088-B710-8998918DF193}" presName="node" presStyleLbl="node1" presStyleIdx="1" presStyleCnt="4">
        <dgm:presLayoutVars>
          <dgm:bulletEnabled val="1"/>
        </dgm:presLayoutVars>
      </dgm:prSet>
      <dgm:spPr/>
      <dgm:t>
        <a:bodyPr/>
        <a:lstStyle/>
        <a:p>
          <a:endParaRPr lang="en-US"/>
        </a:p>
      </dgm:t>
    </dgm:pt>
    <dgm:pt modelId="{DA0C7365-91BB-4236-8A09-75B0090D1640}" type="pres">
      <dgm:prSet presAssocID="{915AC450-0ECA-43F3-9074-B5E92100591F}" presName="sibTrans" presStyleCnt="0"/>
      <dgm:spPr/>
    </dgm:pt>
    <dgm:pt modelId="{832C4FCA-A7A7-4942-8BC1-DFDA48E5318B}" type="pres">
      <dgm:prSet presAssocID="{11F9F395-CD36-4B02-9582-FE62C9DB466E}" presName="node" presStyleLbl="node1" presStyleIdx="2" presStyleCnt="4">
        <dgm:presLayoutVars>
          <dgm:bulletEnabled val="1"/>
        </dgm:presLayoutVars>
      </dgm:prSet>
      <dgm:spPr/>
      <dgm:t>
        <a:bodyPr/>
        <a:lstStyle/>
        <a:p>
          <a:endParaRPr lang="en-US"/>
        </a:p>
      </dgm:t>
    </dgm:pt>
    <dgm:pt modelId="{D6521E3F-D668-44B4-A729-F697DD913C02}" type="pres">
      <dgm:prSet presAssocID="{A60F9E14-981A-4C4F-BDE4-89CBE1DB3B6A}" presName="sibTrans" presStyleCnt="0"/>
      <dgm:spPr/>
    </dgm:pt>
    <dgm:pt modelId="{3B655A97-0CAA-42E2-A63E-96D168D998E6}" type="pres">
      <dgm:prSet presAssocID="{1FFFB6F4-0337-4EFD-9FD4-431D9EE31D59}" presName="node" presStyleLbl="node1" presStyleIdx="3" presStyleCnt="4">
        <dgm:presLayoutVars>
          <dgm:bulletEnabled val="1"/>
        </dgm:presLayoutVars>
      </dgm:prSet>
      <dgm:spPr/>
      <dgm:t>
        <a:bodyPr/>
        <a:lstStyle/>
        <a:p>
          <a:endParaRPr lang="en-US"/>
        </a:p>
      </dgm:t>
    </dgm:pt>
  </dgm:ptLst>
  <dgm:cxnLst>
    <dgm:cxn modelId="{524FE63B-B02A-4B69-AE3C-16559CED1DED}" srcId="{A9996BFE-DD13-4892-8B5B-90F89CA416EF}" destId="{1FFFB6F4-0337-4EFD-9FD4-431D9EE31D59}" srcOrd="3" destOrd="0" parTransId="{42404ACC-DB04-4267-B98C-B47158CA3B1C}" sibTransId="{88DE88A6-A0E0-4930-93A4-DCE5CEA8806C}"/>
    <dgm:cxn modelId="{AE04CD75-EAFE-4EBF-8320-16AA9FA90D56}" srcId="{A9996BFE-DD13-4892-8B5B-90F89CA416EF}" destId="{11F9F395-CD36-4B02-9582-FE62C9DB466E}" srcOrd="2" destOrd="0" parTransId="{2AC7C22B-7278-4336-A815-84CBFAEA512E}" sibTransId="{A60F9E14-981A-4C4F-BDE4-89CBE1DB3B6A}"/>
    <dgm:cxn modelId="{50BD2875-86B7-44E7-BD66-C38606176E45}" type="presOf" srcId="{A9996BFE-DD13-4892-8B5B-90F89CA416EF}" destId="{7BC5A637-B205-4EF4-BDBA-D1A41141F928}" srcOrd="0" destOrd="0" presId="urn:microsoft.com/office/officeart/2005/8/layout/hList6"/>
    <dgm:cxn modelId="{2333D53D-387B-4045-A62E-C70DBA435542}" type="presOf" srcId="{37F11893-1548-403C-971C-438DDF403C45}" destId="{6E9F0D6F-5C57-435A-9FF7-CE92A0BCC6EA}" srcOrd="0" destOrd="0" presId="urn:microsoft.com/office/officeart/2005/8/layout/hList6"/>
    <dgm:cxn modelId="{2923E567-BF4B-4379-BDF8-02DEC79CA9ED}" type="presOf" srcId="{1FFFB6F4-0337-4EFD-9FD4-431D9EE31D59}" destId="{3B655A97-0CAA-42E2-A63E-96D168D998E6}" srcOrd="0" destOrd="0" presId="urn:microsoft.com/office/officeart/2005/8/layout/hList6"/>
    <dgm:cxn modelId="{7F04323E-F10A-4BD5-A062-2CA78CC07EFC}" srcId="{A9996BFE-DD13-4892-8B5B-90F89CA416EF}" destId="{37F11893-1548-403C-971C-438DDF403C45}" srcOrd="0" destOrd="0" parTransId="{40F23D5E-CB1C-4326-9ED9-EA2C62141DB6}" sibTransId="{81880352-DC26-4F9E-909C-CA3E5B462496}"/>
    <dgm:cxn modelId="{542A41FB-C9C7-4620-BE2D-357B61DD74CB}" srcId="{A9996BFE-DD13-4892-8B5B-90F89CA416EF}" destId="{8E8E4F1A-8583-4088-B710-8998918DF193}" srcOrd="1" destOrd="0" parTransId="{E862F92F-B23C-4121-A8B6-76FC9833842E}" sibTransId="{915AC450-0ECA-43F3-9074-B5E92100591F}"/>
    <dgm:cxn modelId="{76A18113-5F1F-4CEF-B89F-9BD3475E0D80}" type="presOf" srcId="{8E8E4F1A-8583-4088-B710-8998918DF193}" destId="{C77D205E-EDEE-4703-B9FA-2DA8738A7E08}" srcOrd="0" destOrd="0" presId="urn:microsoft.com/office/officeart/2005/8/layout/hList6"/>
    <dgm:cxn modelId="{A076CCA9-8FD8-4F59-ACB1-C4DDDD8F05F2}" type="presOf" srcId="{11F9F395-CD36-4B02-9582-FE62C9DB466E}" destId="{832C4FCA-A7A7-4942-8BC1-DFDA48E5318B}" srcOrd="0" destOrd="0" presId="urn:microsoft.com/office/officeart/2005/8/layout/hList6"/>
    <dgm:cxn modelId="{E2A6CD43-6532-42EE-82F9-4C3CAFC4752F}" type="presParOf" srcId="{7BC5A637-B205-4EF4-BDBA-D1A41141F928}" destId="{6E9F0D6F-5C57-435A-9FF7-CE92A0BCC6EA}" srcOrd="0" destOrd="0" presId="urn:microsoft.com/office/officeart/2005/8/layout/hList6"/>
    <dgm:cxn modelId="{DD0A4EE9-71B8-4BF6-B110-2EFCF25A4C92}" type="presParOf" srcId="{7BC5A637-B205-4EF4-BDBA-D1A41141F928}" destId="{11033BC7-D973-4B6F-9697-A43846D550A8}" srcOrd="1" destOrd="0" presId="urn:microsoft.com/office/officeart/2005/8/layout/hList6"/>
    <dgm:cxn modelId="{BBCDF80E-0F0F-43C2-9DC7-52E127BE7C3B}" type="presParOf" srcId="{7BC5A637-B205-4EF4-BDBA-D1A41141F928}" destId="{C77D205E-EDEE-4703-B9FA-2DA8738A7E08}" srcOrd="2" destOrd="0" presId="urn:microsoft.com/office/officeart/2005/8/layout/hList6"/>
    <dgm:cxn modelId="{91E5E8B6-AB33-44EB-887E-2EE870424A05}" type="presParOf" srcId="{7BC5A637-B205-4EF4-BDBA-D1A41141F928}" destId="{DA0C7365-91BB-4236-8A09-75B0090D1640}" srcOrd="3" destOrd="0" presId="urn:microsoft.com/office/officeart/2005/8/layout/hList6"/>
    <dgm:cxn modelId="{CDCF269F-05C1-4011-92B0-D0193CD14C22}" type="presParOf" srcId="{7BC5A637-B205-4EF4-BDBA-D1A41141F928}" destId="{832C4FCA-A7A7-4942-8BC1-DFDA48E5318B}" srcOrd="4" destOrd="0" presId="urn:microsoft.com/office/officeart/2005/8/layout/hList6"/>
    <dgm:cxn modelId="{B604C73E-0F29-4C59-9A9D-663906400ABC}" type="presParOf" srcId="{7BC5A637-B205-4EF4-BDBA-D1A41141F928}" destId="{D6521E3F-D668-44B4-A729-F697DD913C02}" srcOrd="5" destOrd="0" presId="urn:microsoft.com/office/officeart/2005/8/layout/hList6"/>
    <dgm:cxn modelId="{5F5518F9-3B65-43BC-A570-CCF06407DF44}" type="presParOf" srcId="{7BC5A637-B205-4EF4-BDBA-D1A41141F928}" destId="{3B655A97-0CAA-42E2-A63E-96D168D998E6}"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996BFE-DD13-4892-8B5B-90F89CA416EF}" type="doc">
      <dgm:prSet loTypeId="urn:microsoft.com/office/officeart/2005/8/layout/hList6" loCatId="list" qsTypeId="urn:microsoft.com/office/officeart/2005/8/quickstyle/simple3" qsCatId="simple" csTypeId="urn:microsoft.com/office/officeart/2005/8/colors/accent2_3" csCatId="accent2" phldr="1"/>
      <dgm:spPr/>
      <dgm:t>
        <a:bodyPr/>
        <a:lstStyle/>
        <a:p>
          <a:endParaRPr lang="en-US"/>
        </a:p>
      </dgm:t>
    </dgm:pt>
    <dgm:pt modelId="{AF1CC446-9CA1-42F0-A526-E09F1DBF0493}">
      <dgm:prSet custT="1"/>
      <dgm:spPr/>
      <dgm:t>
        <a:bodyPr/>
        <a:lstStyle/>
        <a:p>
          <a:r>
            <a:rPr lang="en-US" sz="2000" b="1" dirty="0" smtClean="0">
              <a:latin typeface="Times New Roman" pitchFamily="18" charset="0"/>
              <a:cs typeface="Times New Roman" pitchFamily="18" charset="0"/>
            </a:rPr>
            <a:t>Programming language</a:t>
          </a:r>
          <a:r>
            <a:rPr lang="en-US" sz="2000" dirty="0" smtClean="0">
              <a:latin typeface="Times New Roman" pitchFamily="18" charset="0"/>
              <a:cs typeface="Times New Roman" pitchFamily="18" charset="0"/>
            </a:rPr>
            <a:t>:  JAVA</a:t>
          </a:r>
          <a:endParaRPr lang="en-US" sz="2000" dirty="0">
            <a:latin typeface="Times New Roman" pitchFamily="18" charset="0"/>
            <a:cs typeface="Times New Roman" pitchFamily="18" charset="0"/>
          </a:endParaRPr>
        </a:p>
      </dgm:t>
    </dgm:pt>
    <dgm:pt modelId="{B4B237AD-03FD-4F63-91C0-71AFBC3D8A87}" type="parTrans" cxnId="{F67EF30C-DF50-4ED9-A0C2-D1743B861AFA}">
      <dgm:prSet/>
      <dgm:spPr/>
      <dgm:t>
        <a:bodyPr/>
        <a:lstStyle/>
        <a:p>
          <a:endParaRPr lang="en-US"/>
        </a:p>
      </dgm:t>
    </dgm:pt>
    <dgm:pt modelId="{5745A44D-81DE-47BB-B661-B713AFBFBCD4}" type="sibTrans" cxnId="{F67EF30C-DF50-4ED9-A0C2-D1743B861AFA}">
      <dgm:prSet/>
      <dgm:spPr/>
      <dgm:t>
        <a:bodyPr/>
        <a:lstStyle/>
        <a:p>
          <a:endParaRPr lang="en-US"/>
        </a:p>
      </dgm:t>
    </dgm:pt>
    <dgm:pt modelId="{D43ED497-A096-4208-9138-5F2EA802A5CC}">
      <dgm:prSet custT="1"/>
      <dgm:spPr/>
      <dgm:t>
        <a:bodyPr/>
        <a:lstStyle/>
        <a:p>
          <a:r>
            <a:rPr lang="en-US" sz="2000" b="1" dirty="0" smtClean="0">
              <a:latin typeface="Times New Roman" pitchFamily="18" charset="0"/>
              <a:cs typeface="Times New Roman" pitchFamily="18" charset="0"/>
            </a:rPr>
            <a:t>Operating system</a:t>
          </a:r>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Windows 7 and more</a:t>
          </a:r>
          <a:endParaRPr lang="en-US" sz="2000" dirty="0">
            <a:latin typeface="Times New Roman" pitchFamily="18" charset="0"/>
            <a:cs typeface="Times New Roman" pitchFamily="18" charset="0"/>
          </a:endParaRPr>
        </a:p>
      </dgm:t>
    </dgm:pt>
    <dgm:pt modelId="{9CB1B80A-2C88-4CEA-B75F-90BEA7A1B393}" type="parTrans" cxnId="{5640CC47-5396-4B8A-A637-08BC74CDF851}">
      <dgm:prSet/>
      <dgm:spPr/>
      <dgm:t>
        <a:bodyPr/>
        <a:lstStyle/>
        <a:p>
          <a:endParaRPr lang="en-US"/>
        </a:p>
      </dgm:t>
    </dgm:pt>
    <dgm:pt modelId="{771EA889-7AC8-442D-97C0-1D7917D559DD}" type="sibTrans" cxnId="{5640CC47-5396-4B8A-A637-08BC74CDF851}">
      <dgm:prSet/>
      <dgm:spPr/>
      <dgm:t>
        <a:bodyPr/>
        <a:lstStyle/>
        <a:p>
          <a:endParaRPr lang="en-US"/>
        </a:p>
      </dgm:t>
    </dgm:pt>
    <dgm:pt modelId="{7BC5A637-B205-4EF4-BDBA-D1A41141F928}" type="pres">
      <dgm:prSet presAssocID="{A9996BFE-DD13-4892-8B5B-90F89CA416EF}" presName="Name0" presStyleCnt="0">
        <dgm:presLayoutVars>
          <dgm:dir/>
          <dgm:resizeHandles val="exact"/>
        </dgm:presLayoutVars>
      </dgm:prSet>
      <dgm:spPr/>
      <dgm:t>
        <a:bodyPr/>
        <a:lstStyle/>
        <a:p>
          <a:endParaRPr lang="en-US"/>
        </a:p>
      </dgm:t>
    </dgm:pt>
    <dgm:pt modelId="{523ADEF2-77DD-4FF3-A8F7-15471156A8D7}" type="pres">
      <dgm:prSet presAssocID="{AF1CC446-9CA1-42F0-A526-E09F1DBF0493}" presName="node" presStyleLbl="node1" presStyleIdx="0" presStyleCnt="2">
        <dgm:presLayoutVars>
          <dgm:bulletEnabled val="1"/>
        </dgm:presLayoutVars>
      </dgm:prSet>
      <dgm:spPr/>
      <dgm:t>
        <a:bodyPr/>
        <a:lstStyle/>
        <a:p>
          <a:endParaRPr lang="en-US"/>
        </a:p>
      </dgm:t>
    </dgm:pt>
    <dgm:pt modelId="{B4ECD660-ABA4-40A6-B6E5-80E8CA1B45BB}" type="pres">
      <dgm:prSet presAssocID="{5745A44D-81DE-47BB-B661-B713AFBFBCD4}" presName="sibTrans" presStyleCnt="0"/>
      <dgm:spPr/>
    </dgm:pt>
    <dgm:pt modelId="{E179A2C2-A9E3-46EA-B13B-CA2FEF018DF1}" type="pres">
      <dgm:prSet presAssocID="{D43ED497-A096-4208-9138-5F2EA802A5CC}" presName="node" presStyleLbl="node1" presStyleIdx="1" presStyleCnt="2" custLinFactNeighborY="-2362">
        <dgm:presLayoutVars>
          <dgm:bulletEnabled val="1"/>
        </dgm:presLayoutVars>
      </dgm:prSet>
      <dgm:spPr/>
      <dgm:t>
        <a:bodyPr/>
        <a:lstStyle/>
        <a:p>
          <a:endParaRPr lang="en-US"/>
        </a:p>
      </dgm:t>
    </dgm:pt>
  </dgm:ptLst>
  <dgm:cxnLst>
    <dgm:cxn modelId="{8BF4F202-9761-4CB0-B827-364DBD5E7E54}" type="presOf" srcId="{A9996BFE-DD13-4892-8B5B-90F89CA416EF}" destId="{7BC5A637-B205-4EF4-BDBA-D1A41141F928}" srcOrd="0" destOrd="0" presId="urn:microsoft.com/office/officeart/2005/8/layout/hList6"/>
    <dgm:cxn modelId="{5640CC47-5396-4B8A-A637-08BC74CDF851}" srcId="{A9996BFE-DD13-4892-8B5B-90F89CA416EF}" destId="{D43ED497-A096-4208-9138-5F2EA802A5CC}" srcOrd="1" destOrd="0" parTransId="{9CB1B80A-2C88-4CEA-B75F-90BEA7A1B393}" sibTransId="{771EA889-7AC8-442D-97C0-1D7917D559DD}"/>
    <dgm:cxn modelId="{E6B08A8F-C9B4-48A8-97E8-E6A5C6B6086F}" type="presOf" srcId="{D43ED497-A096-4208-9138-5F2EA802A5CC}" destId="{E179A2C2-A9E3-46EA-B13B-CA2FEF018DF1}" srcOrd="0" destOrd="0" presId="urn:microsoft.com/office/officeart/2005/8/layout/hList6"/>
    <dgm:cxn modelId="{F483301A-CB50-4A00-8D69-4F05D025743A}" type="presOf" srcId="{AF1CC446-9CA1-42F0-A526-E09F1DBF0493}" destId="{523ADEF2-77DD-4FF3-A8F7-15471156A8D7}" srcOrd="0" destOrd="0" presId="urn:microsoft.com/office/officeart/2005/8/layout/hList6"/>
    <dgm:cxn modelId="{F67EF30C-DF50-4ED9-A0C2-D1743B861AFA}" srcId="{A9996BFE-DD13-4892-8B5B-90F89CA416EF}" destId="{AF1CC446-9CA1-42F0-A526-E09F1DBF0493}" srcOrd="0" destOrd="0" parTransId="{B4B237AD-03FD-4F63-91C0-71AFBC3D8A87}" sibTransId="{5745A44D-81DE-47BB-B661-B713AFBFBCD4}"/>
    <dgm:cxn modelId="{23348CA7-C0D3-4E06-867D-4C4759688FD5}" type="presParOf" srcId="{7BC5A637-B205-4EF4-BDBA-D1A41141F928}" destId="{523ADEF2-77DD-4FF3-A8F7-15471156A8D7}" srcOrd="0" destOrd="0" presId="urn:microsoft.com/office/officeart/2005/8/layout/hList6"/>
    <dgm:cxn modelId="{E018F1BA-E4BB-4358-971A-8413CEBE0756}" type="presParOf" srcId="{7BC5A637-B205-4EF4-BDBA-D1A41141F928}" destId="{B4ECD660-ABA4-40A6-B6E5-80E8CA1B45BB}" srcOrd="1" destOrd="0" presId="urn:microsoft.com/office/officeart/2005/8/layout/hList6"/>
    <dgm:cxn modelId="{5DBF2D95-4B75-4229-ABA6-0662C9870670}" type="presParOf" srcId="{7BC5A637-B205-4EF4-BDBA-D1A41141F928}" destId="{E179A2C2-A9E3-46EA-B13B-CA2FEF018DF1}" srcOrd="2"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F1D3AD-992C-4616-B54D-0BEE6E2E6151}"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B17A7E9C-FCEF-4480-83E0-3D2F64B49E06}">
      <dgm:prSet phldrT="[Text]" custT="1"/>
      <dgm:spPr/>
      <dgm:t>
        <a:bodyPr/>
        <a:lstStyle/>
        <a:p>
          <a:r>
            <a:rPr lang="en-US" sz="2200" b="0" smtClean="0">
              <a:effectLst>
                <a:outerShdw blurRad="38100" dist="38100" dir="2700000" algn="tl">
                  <a:srgbClr val="000000">
                    <a:alpha val="43137"/>
                  </a:srgbClr>
                </a:outerShdw>
              </a:effectLst>
            </a:rPr>
            <a:t>Patient module:-</a:t>
          </a:r>
          <a:endParaRPr lang="en-US" sz="2200" b="0" dirty="0">
            <a:effectLst>
              <a:outerShdw blurRad="38100" dist="38100" dir="2700000" algn="tl">
                <a:srgbClr val="000000">
                  <a:alpha val="43137"/>
                </a:srgbClr>
              </a:outerShdw>
            </a:effectLst>
          </a:endParaRPr>
        </a:p>
      </dgm:t>
    </dgm:pt>
    <dgm:pt modelId="{92B35C7A-906D-4448-824C-D384F120AB4A}" type="parTrans" cxnId="{02E3C660-8F8F-4D38-8F87-628B6D30DAA9}">
      <dgm:prSet/>
      <dgm:spPr/>
      <dgm:t>
        <a:bodyPr/>
        <a:lstStyle/>
        <a:p>
          <a:endParaRPr lang="en-US"/>
        </a:p>
      </dgm:t>
    </dgm:pt>
    <dgm:pt modelId="{397AC9DE-F5EC-401A-9141-D5B06B1B7098}" type="sibTrans" cxnId="{02E3C660-8F8F-4D38-8F87-628B6D30DAA9}">
      <dgm:prSet/>
      <dgm:spPr/>
      <dgm:t>
        <a:bodyPr/>
        <a:lstStyle/>
        <a:p>
          <a:endParaRPr lang="en-US"/>
        </a:p>
      </dgm:t>
    </dgm:pt>
    <dgm:pt modelId="{67ACD768-91D3-4847-B745-3038E794A1A6}">
      <dgm:prSet phldrT="[Text]" custT="1"/>
      <dgm:spPr/>
      <dgm:t>
        <a:bodyPr/>
        <a:lstStyle/>
        <a:p>
          <a:r>
            <a:rPr lang="en-US" sz="2200" b="0" smtClean="0">
              <a:effectLst>
                <a:outerShdw blurRad="38100" dist="38100" dir="2700000" algn="tl">
                  <a:srgbClr val="000000">
                    <a:alpha val="43137"/>
                  </a:srgbClr>
                </a:outerShdw>
              </a:effectLst>
            </a:rPr>
            <a:t>Diagnosis module:- </a:t>
          </a:r>
          <a:endParaRPr lang="en-US" sz="2200" dirty="0"/>
        </a:p>
      </dgm:t>
    </dgm:pt>
    <dgm:pt modelId="{9B6415D7-BE06-4F8E-929B-CFB2A742C5E6}" type="parTrans" cxnId="{037868D0-B730-4468-BA80-68434C62F5D2}">
      <dgm:prSet/>
      <dgm:spPr/>
      <dgm:t>
        <a:bodyPr/>
        <a:lstStyle/>
        <a:p>
          <a:endParaRPr lang="en-US"/>
        </a:p>
      </dgm:t>
    </dgm:pt>
    <dgm:pt modelId="{95898069-D0D7-43FB-864D-D560776AA818}" type="sibTrans" cxnId="{037868D0-B730-4468-BA80-68434C62F5D2}">
      <dgm:prSet/>
      <dgm:spPr/>
      <dgm:t>
        <a:bodyPr/>
        <a:lstStyle/>
        <a:p>
          <a:endParaRPr lang="en-US"/>
        </a:p>
      </dgm:t>
    </dgm:pt>
    <dgm:pt modelId="{A432446F-4CDA-4C9D-9496-C079CCD6717E}">
      <dgm:prSet phldrT="[Text]" custT="1"/>
      <dgm:spPr/>
      <dgm:t>
        <a:bodyPr/>
        <a:lstStyle/>
        <a:p>
          <a:r>
            <a:rPr lang="en-US" sz="2200" b="0" dirty="0" smtClean="0">
              <a:effectLst>
                <a:outerShdw blurRad="38100" dist="38100" dir="2700000" algn="tl">
                  <a:srgbClr val="000000">
                    <a:alpha val="43137"/>
                  </a:srgbClr>
                </a:outerShdw>
              </a:effectLst>
            </a:rPr>
            <a:t>Bill module:- </a:t>
          </a:r>
          <a:endParaRPr lang="en-US" sz="2200" dirty="0"/>
        </a:p>
      </dgm:t>
    </dgm:pt>
    <dgm:pt modelId="{53BC8786-F335-449B-A260-28CF51539713}" type="parTrans" cxnId="{03560537-F935-46E0-BB5C-6D743DEE00C4}">
      <dgm:prSet/>
      <dgm:spPr/>
      <dgm:t>
        <a:bodyPr/>
        <a:lstStyle/>
        <a:p>
          <a:endParaRPr lang="en-US"/>
        </a:p>
      </dgm:t>
    </dgm:pt>
    <dgm:pt modelId="{4FF84440-CA86-4EB7-A5B7-407ABB28758D}" type="sibTrans" cxnId="{03560537-F935-46E0-BB5C-6D743DEE00C4}">
      <dgm:prSet/>
      <dgm:spPr/>
      <dgm:t>
        <a:bodyPr/>
        <a:lstStyle/>
        <a:p>
          <a:endParaRPr lang="en-US"/>
        </a:p>
      </dgm:t>
    </dgm:pt>
    <dgm:pt modelId="{889AF7B7-5732-484B-BCB5-9716BC02D878}">
      <dgm:prSet custT="1"/>
      <dgm:spPr/>
      <dgm:t>
        <a:bodyPr/>
        <a:lstStyle/>
        <a:p>
          <a:pPr algn="l"/>
          <a:r>
            <a:rPr lang="en-US" sz="2000" dirty="0" smtClean="0"/>
            <a:t>Adding the new record of a patient. Patient’s personal information can be store by using this module.</a:t>
          </a:r>
          <a:endParaRPr lang="en-US" sz="2000" dirty="0"/>
        </a:p>
      </dgm:t>
    </dgm:pt>
    <dgm:pt modelId="{CFC02FEA-A22A-435C-9DBF-209C77932A04}" type="parTrans" cxnId="{C18E7A3C-0EE4-4CAE-AAA7-436030C348CB}">
      <dgm:prSet/>
      <dgm:spPr/>
      <dgm:t>
        <a:bodyPr/>
        <a:lstStyle/>
        <a:p>
          <a:endParaRPr lang="en-US"/>
        </a:p>
      </dgm:t>
    </dgm:pt>
    <dgm:pt modelId="{E40F2276-8D75-4D38-AA3E-542F57F3FC6D}" type="sibTrans" cxnId="{C18E7A3C-0EE4-4CAE-AAA7-436030C348CB}">
      <dgm:prSet/>
      <dgm:spPr/>
      <dgm:t>
        <a:bodyPr/>
        <a:lstStyle/>
        <a:p>
          <a:endParaRPr lang="en-US"/>
        </a:p>
      </dgm:t>
    </dgm:pt>
    <dgm:pt modelId="{550E77D8-395D-46DF-BC56-C1CB60180A57}">
      <dgm:prSet phldrT="[Text]" custT="1"/>
      <dgm:spPr/>
      <dgm:t>
        <a:bodyPr/>
        <a:lstStyle/>
        <a:p>
          <a:r>
            <a:rPr lang="en-US" sz="2000" dirty="0" smtClean="0"/>
            <a:t>This module used to store or produce the laboratory reports. Patient ID, ward Category, Doctor, Date, Medicines or drugs</a:t>
          </a:r>
          <a:endParaRPr lang="en-US" sz="2000" dirty="0"/>
        </a:p>
      </dgm:t>
    </dgm:pt>
    <dgm:pt modelId="{572F646D-4DE6-4881-8545-0C8953E0CEFF}" type="parTrans" cxnId="{10BE5FA2-6B80-4256-BFAB-24877C8CBAF3}">
      <dgm:prSet/>
      <dgm:spPr/>
      <dgm:t>
        <a:bodyPr/>
        <a:lstStyle/>
        <a:p>
          <a:endParaRPr lang="en-US"/>
        </a:p>
      </dgm:t>
    </dgm:pt>
    <dgm:pt modelId="{4D52BF1E-6669-4B0D-8931-863D7CD630A8}" type="sibTrans" cxnId="{10BE5FA2-6B80-4256-BFAB-24877C8CBAF3}">
      <dgm:prSet/>
      <dgm:spPr/>
      <dgm:t>
        <a:bodyPr/>
        <a:lstStyle/>
        <a:p>
          <a:endParaRPr lang="en-US"/>
        </a:p>
      </dgm:t>
    </dgm:pt>
    <dgm:pt modelId="{211FDF18-9CDD-4E72-AC1E-063677CBB7EB}">
      <dgm:prSet phldrT="[Text]" custT="1"/>
      <dgm:spPr/>
      <dgm:t>
        <a:bodyPr/>
        <a:lstStyle/>
        <a:p>
          <a:r>
            <a:rPr lang="en-US" sz="2000" smtClean="0"/>
            <a:t>It generates the bill of the patient with displaying the details such as Patient ID, doctor’s charge, room bill, medicine bill, total amount, No of days, Service charge, Nursing care, Lab bill. </a:t>
          </a:r>
          <a:endParaRPr lang="en-US" sz="2000" dirty="0"/>
        </a:p>
      </dgm:t>
    </dgm:pt>
    <dgm:pt modelId="{F152DA72-EDD0-4D97-BEE6-1A2519B12D98}" type="parTrans" cxnId="{EEE53432-2FDC-4DCD-834E-067CDD245AB8}">
      <dgm:prSet/>
      <dgm:spPr/>
      <dgm:t>
        <a:bodyPr/>
        <a:lstStyle/>
        <a:p>
          <a:endParaRPr lang="en-US"/>
        </a:p>
      </dgm:t>
    </dgm:pt>
    <dgm:pt modelId="{8E5285D0-0A4A-475F-828D-1EECD3AEC8D7}" type="sibTrans" cxnId="{EEE53432-2FDC-4DCD-834E-067CDD245AB8}">
      <dgm:prSet/>
      <dgm:spPr/>
      <dgm:t>
        <a:bodyPr/>
        <a:lstStyle/>
        <a:p>
          <a:endParaRPr lang="en-US"/>
        </a:p>
      </dgm:t>
    </dgm:pt>
    <dgm:pt modelId="{511EB7BF-3B8E-4A62-93B5-B9658AA56D39}">
      <dgm:prSet custT="1"/>
      <dgm:spPr/>
      <dgm:t>
        <a:bodyPr/>
        <a:lstStyle/>
        <a:p>
          <a:r>
            <a:rPr lang="en-US" sz="2200" b="0" smtClean="0">
              <a:effectLst>
                <a:outerShdw blurRad="38100" dist="38100" dir="2700000" algn="tl">
                  <a:srgbClr val="000000">
                    <a:alpha val="43137"/>
                  </a:srgbClr>
                </a:outerShdw>
              </a:effectLst>
            </a:rPr>
            <a:t>Help module:- </a:t>
          </a:r>
          <a:endParaRPr lang="en-US" sz="2200" dirty="0"/>
        </a:p>
      </dgm:t>
    </dgm:pt>
    <dgm:pt modelId="{DD18DC8F-372B-485E-BEA6-5AF3A48F6E59}" type="parTrans" cxnId="{2C778F54-60A4-4ED6-B9F6-EDC2FB9A2B65}">
      <dgm:prSet/>
      <dgm:spPr/>
      <dgm:t>
        <a:bodyPr/>
        <a:lstStyle/>
        <a:p>
          <a:endParaRPr lang="en-US"/>
        </a:p>
      </dgm:t>
    </dgm:pt>
    <dgm:pt modelId="{E4D2553A-A066-4B3A-9AA6-1A91C9F1A4BB}" type="sibTrans" cxnId="{2C778F54-60A4-4ED6-B9F6-EDC2FB9A2B65}">
      <dgm:prSet/>
      <dgm:spPr/>
      <dgm:t>
        <a:bodyPr/>
        <a:lstStyle/>
        <a:p>
          <a:endParaRPr lang="en-US"/>
        </a:p>
      </dgm:t>
    </dgm:pt>
    <dgm:pt modelId="{D0954D62-1E73-4F96-8988-44065467F917}">
      <dgm:prSet custT="1"/>
      <dgm:spPr/>
      <dgm:t>
        <a:bodyPr/>
        <a:lstStyle/>
        <a:p>
          <a:r>
            <a:rPr lang="en-US" sz="2000" dirty="0" smtClean="0"/>
            <a:t>This module gives information about the working of every module</a:t>
          </a:r>
          <a:endParaRPr lang="en-US" sz="2000" dirty="0"/>
        </a:p>
      </dgm:t>
    </dgm:pt>
    <dgm:pt modelId="{F7FDFD3D-529F-4C70-B915-9FE30DC6E6BD}" type="parTrans" cxnId="{505F16F0-D4CF-491B-989F-7883F6ECA3F7}">
      <dgm:prSet/>
      <dgm:spPr/>
      <dgm:t>
        <a:bodyPr/>
        <a:lstStyle/>
        <a:p>
          <a:endParaRPr lang="en-US"/>
        </a:p>
      </dgm:t>
    </dgm:pt>
    <dgm:pt modelId="{9D9CCCBC-36B2-45C9-94BF-2C376035FDF9}" type="sibTrans" cxnId="{505F16F0-D4CF-491B-989F-7883F6ECA3F7}">
      <dgm:prSet/>
      <dgm:spPr/>
      <dgm:t>
        <a:bodyPr/>
        <a:lstStyle/>
        <a:p>
          <a:endParaRPr lang="en-US"/>
        </a:p>
      </dgm:t>
    </dgm:pt>
    <dgm:pt modelId="{AC7D54E0-03A0-4E5C-B6DB-C0C37CC07783}">
      <dgm:prSet custT="1"/>
      <dgm:spPr/>
      <dgm:t>
        <a:bodyPr/>
        <a:lstStyle/>
        <a:p>
          <a:r>
            <a:rPr lang="en-US" sz="2000" b="0" dirty="0" smtClean="0">
              <a:effectLst>
                <a:outerShdw blurRad="38100" dist="38100" dir="2700000" algn="tl">
                  <a:srgbClr val="000000">
                    <a:alpha val="43137"/>
                  </a:srgbClr>
                </a:outerShdw>
              </a:effectLst>
            </a:rPr>
            <a:t>History module:- </a:t>
          </a:r>
          <a:endParaRPr lang="en-US" sz="2000" dirty="0"/>
        </a:p>
      </dgm:t>
    </dgm:pt>
    <dgm:pt modelId="{3176357F-9BD8-4397-9732-82704702FA64}" type="parTrans" cxnId="{81BC88E1-61AD-4B31-817E-590A77F8B6A2}">
      <dgm:prSet/>
      <dgm:spPr/>
      <dgm:t>
        <a:bodyPr/>
        <a:lstStyle/>
        <a:p>
          <a:endParaRPr lang="en-US"/>
        </a:p>
      </dgm:t>
    </dgm:pt>
    <dgm:pt modelId="{0F356D8F-2A27-478F-B90E-50122A305C8C}" type="sibTrans" cxnId="{81BC88E1-61AD-4B31-817E-590A77F8B6A2}">
      <dgm:prSet/>
      <dgm:spPr/>
      <dgm:t>
        <a:bodyPr/>
        <a:lstStyle/>
        <a:p>
          <a:endParaRPr lang="en-US"/>
        </a:p>
      </dgm:t>
    </dgm:pt>
    <dgm:pt modelId="{6AD52DAC-F4E5-4DB1-BD32-AB98C21F6E76}">
      <dgm:prSet custT="1"/>
      <dgm:spPr/>
      <dgm:t>
        <a:bodyPr/>
        <a:lstStyle/>
        <a:p>
          <a:r>
            <a:rPr lang="en-US" sz="2000" dirty="0" smtClean="0"/>
            <a:t>This module gives all the information of the existing patient. </a:t>
          </a:r>
          <a:endParaRPr lang="en-US" sz="2000" dirty="0"/>
        </a:p>
      </dgm:t>
    </dgm:pt>
    <dgm:pt modelId="{0E929F6D-28DA-450B-97B8-68EA3F830AB4}" type="parTrans" cxnId="{76B1321F-4AB7-4A23-860C-7D52A18EDB04}">
      <dgm:prSet/>
      <dgm:spPr/>
      <dgm:t>
        <a:bodyPr/>
        <a:lstStyle/>
        <a:p>
          <a:endParaRPr lang="en-US"/>
        </a:p>
      </dgm:t>
    </dgm:pt>
    <dgm:pt modelId="{DAF27409-0B76-4362-89C2-5DAD37045E71}" type="sibTrans" cxnId="{76B1321F-4AB7-4A23-860C-7D52A18EDB04}">
      <dgm:prSet/>
      <dgm:spPr/>
      <dgm:t>
        <a:bodyPr/>
        <a:lstStyle/>
        <a:p>
          <a:endParaRPr lang="en-US"/>
        </a:p>
      </dgm:t>
    </dgm:pt>
    <dgm:pt modelId="{E8EAB551-8E35-4030-ACFB-255ABCF0FD6B}" type="pres">
      <dgm:prSet presAssocID="{23F1D3AD-992C-4616-B54D-0BEE6E2E6151}" presName="linear" presStyleCnt="0">
        <dgm:presLayoutVars>
          <dgm:dir/>
          <dgm:animLvl val="lvl"/>
          <dgm:resizeHandles val="exact"/>
        </dgm:presLayoutVars>
      </dgm:prSet>
      <dgm:spPr/>
      <dgm:t>
        <a:bodyPr/>
        <a:lstStyle/>
        <a:p>
          <a:endParaRPr lang="en-US"/>
        </a:p>
      </dgm:t>
    </dgm:pt>
    <dgm:pt modelId="{BF7F72E4-183A-4B5E-80BE-2BD212C2DE94}" type="pres">
      <dgm:prSet presAssocID="{B17A7E9C-FCEF-4480-83E0-3D2F64B49E06}" presName="parentLin" presStyleCnt="0"/>
      <dgm:spPr/>
    </dgm:pt>
    <dgm:pt modelId="{A210248A-9486-473A-8728-954010430431}" type="pres">
      <dgm:prSet presAssocID="{B17A7E9C-FCEF-4480-83E0-3D2F64B49E06}" presName="parentLeftMargin" presStyleLbl="node1" presStyleIdx="0" presStyleCnt="5"/>
      <dgm:spPr/>
      <dgm:t>
        <a:bodyPr/>
        <a:lstStyle/>
        <a:p>
          <a:endParaRPr lang="en-US"/>
        </a:p>
      </dgm:t>
    </dgm:pt>
    <dgm:pt modelId="{51464454-9489-4918-A610-18B8C5E6458A}" type="pres">
      <dgm:prSet presAssocID="{B17A7E9C-FCEF-4480-83E0-3D2F64B49E06}" presName="parentText" presStyleLbl="node1" presStyleIdx="0" presStyleCnt="5" custScaleX="47772" custScaleY="60154" custLinFactNeighborX="-74483" custLinFactNeighborY="-29151">
        <dgm:presLayoutVars>
          <dgm:chMax val="0"/>
          <dgm:bulletEnabled val="1"/>
        </dgm:presLayoutVars>
      </dgm:prSet>
      <dgm:spPr/>
      <dgm:t>
        <a:bodyPr/>
        <a:lstStyle/>
        <a:p>
          <a:endParaRPr lang="en-US"/>
        </a:p>
      </dgm:t>
    </dgm:pt>
    <dgm:pt modelId="{C15238B5-DBEA-4457-83CB-F80698D03588}" type="pres">
      <dgm:prSet presAssocID="{B17A7E9C-FCEF-4480-83E0-3D2F64B49E06}" presName="negativeSpace" presStyleCnt="0"/>
      <dgm:spPr/>
    </dgm:pt>
    <dgm:pt modelId="{8FDE780B-7108-4A6D-9B7E-76E5EE7BBFF0}" type="pres">
      <dgm:prSet presAssocID="{B17A7E9C-FCEF-4480-83E0-3D2F64B49E06}" presName="childText" presStyleLbl="conFgAcc1" presStyleIdx="0" presStyleCnt="5" custScaleX="100000">
        <dgm:presLayoutVars>
          <dgm:bulletEnabled val="1"/>
        </dgm:presLayoutVars>
      </dgm:prSet>
      <dgm:spPr/>
      <dgm:t>
        <a:bodyPr/>
        <a:lstStyle/>
        <a:p>
          <a:endParaRPr lang="en-US"/>
        </a:p>
      </dgm:t>
    </dgm:pt>
    <dgm:pt modelId="{A43CE2F0-DAC2-4AE3-B3F1-BC695E81EB4F}" type="pres">
      <dgm:prSet presAssocID="{397AC9DE-F5EC-401A-9141-D5B06B1B7098}" presName="spaceBetweenRectangles" presStyleCnt="0"/>
      <dgm:spPr/>
    </dgm:pt>
    <dgm:pt modelId="{380EEC89-320E-4154-9B74-3F2606FF48C8}" type="pres">
      <dgm:prSet presAssocID="{67ACD768-91D3-4847-B745-3038E794A1A6}" presName="parentLin" presStyleCnt="0"/>
      <dgm:spPr/>
    </dgm:pt>
    <dgm:pt modelId="{D231E9E0-5EE7-4590-BCC8-A91BC59C1B8C}" type="pres">
      <dgm:prSet presAssocID="{67ACD768-91D3-4847-B745-3038E794A1A6}" presName="parentLeftMargin" presStyleLbl="node1" presStyleIdx="0" presStyleCnt="5"/>
      <dgm:spPr/>
      <dgm:t>
        <a:bodyPr/>
        <a:lstStyle/>
        <a:p>
          <a:endParaRPr lang="en-US"/>
        </a:p>
      </dgm:t>
    </dgm:pt>
    <dgm:pt modelId="{8B11433D-B8C7-4F33-BD45-009DB256D519}" type="pres">
      <dgm:prSet presAssocID="{67ACD768-91D3-4847-B745-3038E794A1A6}" presName="parentText" presStyleLbl="node1" presStyleIdx="1" presStyleCnt="5" custScaleX="48107" custScaleY="57825" custLinFactNeighborX="-70718" custLinFactNeighborY="-23161">
        <dgm:presLayoutVars>
          <dgm:chMax val="0"/>
          <dgm:bulletEnabled val="1"/>
        </dgm:presLayoutVars>
      </dgm:prSet>
      <dgm:spPr/>
      <dgm:t>
        <a:bodyPr/>
        <a:lstStyle/>
        <a:p>
          <a:endParaRPr lang="en-US"/>
        </a:p>
      </dgm:t>
    </dgm:pt>
    <dgm:pt modelId="{730BDF11-8B65-48D7-9465-4D82CB4F1B52}" type="pres">
      <dgm:prSet presAssocID="{67ACD768-91D3-4847-B745-3038E794A1A6}" presName="negativeSpace" presStyleCnt="0"/>
      <dgm:spPr/>
    </dgm:pt>
    <dgm:pt modelId="{E44FAE68-26FB-413D-9516-C1FD8318B594}" type="pres">
      <dgm:prSet presAssocID="{67ACD768-91D3-4847-B745-3038E794A1A6}" presName="childText" presStyleLbl="conFgAcc1" presStyleIdx="1" presStyleCnt="5">
        <dgm:presLayoutVars>
          <dgm:bulletEnabled val="1"/>
        </dgm:presLayoutVars>
      </dgm:prSet>
      <dgm:spPr/>
      <dgm:t>
        <a:bodyPr/>
        <a:lstStyle/>
        <a:p>
          <a:endParaRPr lang="en-US"/>
        </a:p>
      </dgm:t>
    </dgm:pt>
    <dgm:pt modelId="{7FECC1D4-F8DB-4BDA-A2EC-4915EFC0870A}" type="pres">
      <dgm:prSet presAssocID="{95898069-D0D7-43FB-864D-D560776AA818}" presName="spaceBetweenRectangles" presStyleCnt="0"/>
      <dgm:spPr/>
    </dgm:pt>
    <dgm:pt modelId="{F83CA7F8-764A-4DFD-9869-CD3DFF6E0C22}" type="pres">
      <dgm:prSet presAssocID="{A432446F-4CDA-4C9D-9496-C079CCD6717E}" presName="parentLin" presStyleCnt="0"/>
      <dgm:spPr/>
    </dgm:pt>
    <dgm:pt modelId="{FAD0DA27-0108-4147-A065-A26136C56928}" type="pres">
      <dgm:prSet presAssocID="{A432446F-4CDA-4C9D-9496-C079CCD6717E}" presName="parentLeftMargin" presStyleLbl="node1" presStyleIdx="1" presStyleCnt="5"/>
      <dgm:spPr/>
      <dgm:t>
        <a:bodyPr/>
        <a:lstStyle/>
        <a:p>
          <a:endParaRPr lang="en-US"/>
        </a:p>
      </dgm:t>
    </dgm:pt>
    <dgm:pt modelId="{5ED0B06E-4232-494F-83DA-C994E720607D}" type="pres">
      <dgm:prSet presAssocID="{A432446F-4CDA-4C9D-9496-C079CCD6717E}" presName="parentText" presStyleLbl="node1" presStyleIdx="2" presStyleCnt="5" custScaleX="48107" custScaleY="58575" custLinFactNeighborX="-70718" custLinFactNeighborY="-21343">
        <dgm:presLayoutVars>
          <dgm:chMax val="0"/>
          <dgm:bulletEnabled val="1"/>
        </dgm:presLayoutVars>
      </dgm:prSet>
      <dgm:spPr/>
      <dgm:t>
        <a:bodyPr/>
        <a:lstStyle/>
        <a:p>
          <a:endParaRPr lang="en-US"/>
        </a:p>
      </dgm:t>
    </dgm:pt>
    <dgm:pt modelId="{4CAC4AE7-059A-47A7-8211-C4147527DDE7}" type="pres">
      <dgm:prSet presAssocID="{A432446F-4CDA-4C9D-9496-C079CCD6717E}" presName="negativeSpace" presStyleCnt="0"/>
      <dgm:spPr/>
    </dgm:pt>
    <dgm:pt modelId="{7A2A6F8A-D55F-4DBD-9571-83E5EEA69BB4}" type="pres">
      <dgm:prSet presAssocID="{A432446F-4CDA-4C9D-9496-C079CCD6717E}" presName="childText" presStyleLbl="conFgAcc1" presStyleIdx="2" presStyleCnt="5" custScaleY="107671">
        <dgm:presLayoutVars>
          <dgm:bulletEnabled val="1"/>
        </dgm:presLayoutVars>
      </dgm:prSet>
      <dgm:spPr/>
      <dgm:t>
        <a:bodyPr/>
        <a:lstStyle/>
        <a:p>
          <a:endParaRPr lang="en-US"/>
        </a:p>
      </dgm:t>
    </dgm:pt>
    <dgm:pt modelId="{C97A3F1E-8688-4208-A966-C0C6EAFFCEDF}" type="pres">
      <dgm:prSet presAssocID="{4FF84440-CA86-4EB7-A5B7-407ABB28758D}" presName="spaceBetweenRectangles" presStyleCnt="0"/>
      <dgm:spPr/>
    </dgm:pt>
    <dgm:pt modelId="{67CB86FD-55EB-4847-A4EC-55569E10428C}" type="pres">
      <dgm:prSet presAssocID="{511EB7BF-3B8E-4A62-93B5-B9658AA56D39}" presName="parentLin" presStyleCnt="0"/>
      <dgm:spPr/>
    </dgm:pt>
    <dgm:pt modelId="{C5256A4C-5CD0-4A1C-BD26-E9733FF2E998}" type="pres">
      <dgm:prSet presAssocID="{511EB7BF-3B8E-4A62-93B5-B9658AA56D39}" presName="parentLeftMargin" presStyleLbl="node1" presStyleIdx="2" presStyleCnt="5"/>
      <dgm:spPr/>
      <dgm:t>
        <a:bodyPr/>
        <a:lstStyle/>
        <a:p>
          <a:endParaRPr lang="en-US"/>
        </a:p>
      </dgm:t>
    </dgm:pt>
    <dgm:pt modelId="{CB9D8D96-738F-455F-8AF7-2F74F385986B}" type="pres">
      <dgm:prSet presAssocID="{511EB7BF-3B8E-4A62-93B5-B9658AA56D39}" presName="parentText" presStyleLbl="node1" presStyleIdx="3" presStyleCnt="5" custScaleX="47745" custScaleY="63193" custLinFactNeighborX="-63333" custLinFactNeighborY="-21110">
        <dgm:presLayoutVars>
          <dgm:chMax val="0"/>
          <dgm:bulletEnabled val="1"/>
        </dgm:presLayoutVars>
      </dgm:prSet>
      <dgm:spPr/>
      <dgm:t>
        <a:bodyPr/>
        <a:lstStyle/>
        <a:p>
          <a:endParaRPr lang="en-US"/>
        </a:p>
      </dgm:t>
    </dgm:pt>
    <dgm:pt modelId="{3F26834E-C624-4B2B-9A54-AAD4CC4CAEAA}" type="pres">
      <dgm:prSet presAssocID="{511EB7BF-3B8E-4A62-93B5-B9658AA56D39}" presName="negativeSpace" presStyleCnt="0"/>
      <dgm:spPr/>
    </dgm:pt>
    <dgm:pt modelId="{A31329F2-8264-4860-93E8-FF00616F362D}" type="pres">
      <dgm:prSet presAssocID="{511EB7BF-3B8E-4A62-93B5-B9658AA56D39}" presName="childText" presStyleLbl="conFgAcc1" presStyleIdx="3" presStyleCnt="5">
        <dgm:presLayoutVars>
          <dgm:bulletEnabled val="1"/>
        </dgm:presLayoutVars>
      </dgm:prSet>
      <dgm:spPr/>
      <dgm:t>
        <a:bodyPr/>
        <a:lstStyle/>
        <a:p>
          <a:endParaRPr lang="en-US"/>
        </a:p>
      </dgm:t>
    </dgm:pt>
    <dgm:pt modelId="{E7739725-88E5-409C-B2FC-D0DABC1AD463}" type="pres">
      <dgm:prSet presAssocID="{E4D2553A-A066-4B3A-9AA6-1A91C9F1A4BB}" presName="spaceBetweenRectangles" presStyleCnt="0"/>
      <dgm:spPr/>
    </dgm:pt>
    <dgm:pt modelId="{1034E39A-16E3-4D1C-97CA-4E7D2D896C4D}" type="pres">
      <dgm:prSet presAssocID="{AC7D54E0-03A0-4E5C-B6DB-C0C37CC07783}" presName="parentLin" presStyleCnt="0"/>
      <dgm:spPr/>
    </dgm:pt>
    <dgm:pt modelId="{0B23FD45-FCEC-4962-9204-2A2A9D2890AA}" type="pres">
      <dgm:prSet presAssocID="{AC7D54E0-03A0-4E5C-B6DB-C0C37CC07783}" presName="parentLeftMargin" presStyleLbl="node1" presStyleIdx="3" presStyleCnt="5"/>
      <dgm:spPr/>
      <dgm:t>
        <a:bodyPr/>
        <a:lstStyle/>
        <a:p>
          <a:endParaRPr lang="en-US"/>
        </a:p>
      </dgm:t>
    </dgm:pt>
    <dgm:pt modelId="{3784ADFD-CFCC-4C7B-8B4E-8125E4009FD1}" type="pres">
      <dgm:prSet presAssocID="{AC7D54E0-03A0-4E5C-B6DB-C0C37CC07783}" presName="parentText" presStyleLbl="node1" presStyleIdx="4" presStyleCnt="5" custScaleX="47745" custScaleY="63193" custLinFactNeighborX="-63333" custLinFactNeighborY="-21110">
        <dgm:presLayoutVars>
          <dgm:chMax val="0"/>
          <dgm:bulletEnabled val="1"/>
        </dgm:presLayoutVars>
      </dgm:prSet>
      <dgm:spPr/>
      <dgm:t>
        <a:bodyPr/>
        <a:lstStyle/>
        <a:p>
          <a:endParaRPr lang="en-US"/>
        </a:p>
      </dgm:t>
    </dgm:pt>
    <dgm:pt modelId="{42392BE1-B443-413D-8E6A-4B80B4961CE6}" type="pres">
      <dgm:prSet presAssocID="{AC7D54E0-03A0-4E5C-B6DB-C0C37CC07783}" presName="negativeSpace" presStyleCnt="0"/>
      <dgm:spPr/>
    </dgm:pt>
    <dgm:pt modelId="{B5E01B6F-5197-4963-90CC-69E85BF44854}" type="pres">
      <dgm:prSet presAssocID="{AC7D54E0-03A0-4E5C-B6DB-C0C37CC07783}" presName="childText" presStyleLbl="conFgAcc1" presStyleIdx="4" presStyleCnt="5">
        <dgm:presLayoutVars>
          <dgm:bulletEnabled val="1"/>
        </dgm:presLayoutVars>
      </dgm:prSet>
      <dgm:spPr/>
      <dgm:t>
        <a:bodyPr/>
        <a:lstStyle/>
        <a:p>
          <a:endParaRPr lang="en-US"/>
        </a:p>
      </dgm:t>
    </dgm:pt>
  </dgm:ptLst>
  <dgm:cxnLst>
    <dgm:cxn modelId="{0691CDC8-9FC7-4A48-8883-AF63561C0863}" type="presOf" srcId="{B17A7E9C-FCEF-4480-83E0-3D2F64B49E06}" destId="{A210248A-9486-473A-8728-954010430431}" srcOrd="0" destOrd="0" presId="urn:microsoft.com/office/officeart/2005/8/layout/list1"/>
    <dgm:cxn modelId="{A6A9A67B-890F-4C19-B8DA-A9D592604CA3}" type="presOf" srcId="{D0954D62-1E73-4F96-8988-44065467F917}" destId="{A31329F2-8264-4860-93E8-FF00616F362D}" srcOrd="0" destOrd="0" presId="urn:microsoft.com/office/officeart/2005/8/layout/list1"/>
    <dgm:cxn modelId="{AADF408C-1A83-4AC5-A64F-B26A6C8D46F1}" type="presOf" srcId="{511EB7BF-3B8E-4A62-93B5-B9658AA56D39}" destId="{C5256A4C-5CD0-4A1C-BD26-E9733FF2E998}" srcOrd="0" destOrd="0" presId="urn:microsoft.com/office/officeart/2005/8/layout/list1"/>
    <dgm:cxn modelId="{C9ADB809-C3C9-4674-ADFF-26AC92D9D96D}" type="presOf" srcId="{889AF7B7-5732-484B-BCB5-9716BC02D878}" destId="{8FDE780B-7108-4A6D-9B7E-76E5EE7BBFF0}" srcOrd="0" destOrd="0" presId="urn:microsoft.com/office/officeart/2005/8/layout/list1"/>
    <dgm:cxn modelId="{505F16F0-D4CF-491B-989F-7883F6ECA3F7}" srcId="{511EB7BF-3B8E-4A62-93B5-B9658AA56D39}" destId="{D0954D62-1E73-4F96-8988-44065467F917}" srcOrd="0" destOrd="0" parTransId="{F7FDFD3D-529F-4C70-B915-9FE30DC6E6BD}" sibTransId="{9D9CCCBC-36B2-45C9-94BF-2C376035FDF9}"/>
    <dgm:cxn modelId="{53AF01A2-CDF0-45C1-9BF4-230BDAB758EA}" type="presOf" srcId="{B17A7E9C-FCEF-4480-83E0-3D2F64B49E06}" destId="{51464454-9489-4918-A610-18B8C5E6458A}" srcOrd="1" destOrd="0" presId="urn:microsoft.com/office/officeart/2005/8/layout/list1"/>
    <dgm:cxn modelId="{480CEDA0-7DA6-4CBF-8364-E77895B71ABB}" type="presOf" srcId="{A432446F-4CDA-4C9D-9496-C079CCD6717E}" destId="{FAD0DA27-0108-4147-A065-A26136C56928}" srcOrd="0" destOrd="0" presId="urn:microsoft.com/office/officeart/2005/8/layout/list1"/>
    <dgm:cxn modelId="{390F17D4-1C13-4C93-8617-8EE30995BB61}" type="presOf" srcId="{67ACD768-91D3-4847-B745-3038E794A1A6}" destId="{8B11433D-B8C7-4F33-BD45-009DB256D519}" srcOrd="1" destOrd="0" presId="urn:microsoft.com/office/officeart/2005/8/layout/list1"/>
    <dgm:cxn modelId="{EEE53432-2FDC-4DCD-834E-067CDD245AB8}" srcId="{A432446F-4CDA-4C9D-9496-C079CCD6717E}" destId="{211FDF18-9CDD-4E72-AC1E-063677CBB7EB}" srcOrd="0" destOrd="0" parTransId="{F152DA72-EDD0-4D97-BEE6-1A2519B12D98}" sibTransId="{8E5285D0-0A4A-475F-828D-1EECD3AEC8D7}"/>
    <dgm:cxn modelId="{C18E7A3C-0EE4-4CAE-AAA7-436030C348CB}" srcId="{B17A7E9C-FCEF-4480-83E0-3D2F64B49E06}" destId="{889AF7B7-5732-484B-BCB5-9716BC02D878}" srcOrd="0" destOrd="0" parTransId="{CFC02FEA-A22A-435C-9DBF-209C77932A04}" sibTransId="{E40F2276-8D75-4D38-AA3E-542F57F3FC6D}"/>
    <dgm:cxn modelId="{AE0EB121-F804-46D3-A544-C13D1BF0DC4D}" type="presOf" srcId="{550E77D8-395D-46DF-BC56-C1CB60180A57}" destId="{E44FAE68-26FB-413D-9516-C1FD8318B594}" srcOrd="0" destOrd="0" presId="urn:microsoft.com/office/officeart/2005/8/layout/list1"/>
    <dgm:cxn modelId="{037868D0-B730-4468-BA80-68434C62F5D2}" srcId="{23F1D3AD-992C-4616-B54D-0BEE6E2E6151}" destId="{67ACD768-91D3-4847-B745-3038E794A1A6}" srcOrd="1" destOrd="0" parTransId="{9B6415D7-BE06-4F8E-929B-CFB2A742C5E6}" sibTransId="{95898069-D0D7-43FB-864D-D560776AA818}"/>
    <dgm:cxn modelId="{CC098587-62E3-49E9-A1AA-9F5FCF2500B9}" type="presOf" srcId="{511EB7BF-3B8E-4A62-93B5-B9658AA56D39}" destId="{CB9D8D96-738F-455F-8AF7-2F74F385986B}" srcOrd="1" destOrd="0" presId="urn:microsoft.com/office/officeart/2005/8/layout/list1"/>
    <dgm:cxn modelId="{F04F4E84-C1A9-4407-B632-423C6563B9B7}" type="presOf" srcId="{23F1D3AD-992C-4616-B54D-0BEE6E2E6151}" destId="{E8EAB551-8E35-4030-ACFB-255ABCF0FD6B}" srcOrd="0" destOrd="0" presId="urn:microsoft.com/office/officeart/2005/8/layout/list1"/>
    <dgm:cxn modelId="{3EE07F68-996C-4559-B61E-D0E06FFB39C9}" type="presOf" srcId="{AC7D54E0-03A0-4E5C-B6DB-C0C37CC07783}" destId="{3784ADFD-CFCC-4C7B-8B4E-8125E4009FD1}" srcOrd="1" destOrd="0" presId="urn:microsoft.com/office/officeart/2005/8/layout/list1"/>
    <dgm:cxn modelId="{02E3C660-8F8F-4D38-8F87-628B6D30DAA9}" srcId="{23F1D3AD-992C-4616-B54D-0BEE6E2E6151}" destId="{B17A7E9C-FCEF-4480-83E0-3D2F64B49E06}" srcOrd="0" destOrd="0" parTransId="{92B35C7A-906D-4448-824C-D384F120AB4A}" sibTransId="{397AC9DE-F5EC-401A-9141-D5B06B1B7098}"/>
    <dgm:cxn modelId="{A4BCCC93-8449-49D8-8F4B-E76881A95EAA}" type="presOf" srcId="{67ACD768-91D3-4847-B745-3038E794A1A6}" destId="{D231E9E0-5EE7-4590-BCC8-A91BC59C1B8C}" srcOrd="0" destOrd="0" presId="urn:microsoft.com/office/officeart/2005/8/layout/list1"/>
    <dgm:cxn modelId="{76B1321F-4AB7-4A23-860C-7D52A18EDB04}" srcId="{AC7D54E0-03A0-4E5C-B6DB-C0C37CC07783}" destId="{6AD52DAC-F4E5-4DB1-BD32-AB98C21F6E76}" srcOrd="0" destOrd="0" parTransId="{0E929F6D-28DA-450B-97B8-68EA3F830AB4}" sibTransId="{DAF27409-0B76-4362-89C2-5DAD37045E71}"/>
    <dgm:cxn modelId="{DE00E02B-FFEC-4B68-A3AE-B19086067436}" type="presOf" srcId="{211FDF18-9CDD-4E72-AC1E-063677CBB7EB}" destId="{7A2A6F8A-D55F-4DBD-9571-83E5EEA69BB4}" srcOrd="0" destOrd="0" presId="urn:microsoft.com/office/officeart/2005/8/layout/list1"/>
    <dgm:cxn modelId="{4E2244EF-5E28-41C3-B401-7E9D7D566FBD}" type="presOf" srcId="{6AD52DAC-F4E5-4DB1-BD32-AB98C21F6E76}" destId="{B5E01B6F-5197-4963-90CC-69E85BF44854}" srcOrd="0" destOrd="0" presId="urn:microsoft.com/office/officeart/2005/8/layout/list1"/>
    <dgm:cxn modelId="{2C778F54-60A4-4ED6-B9F6-EDC2FB9A2B65}" srcId="{23F1D3AD-992C-4616-B54D-0BEE6E2E6151}" destId="{511EB7BF-3B8E-4A62-93B5-B9658AA56D39}" srcOrd="3" destOrd="0" parTransId="{DD18DC8F-372B-485E-BEA6-5AF3A48F6E59}" sibTransId="{E4D2553A-A066-4B3A-9AA6-1A91C9F1A4BB}"/>
    <dgm:cxn modelId="{1E19E40B-6DD8-4C3C-9606-87AD649EAE87}" type="presOf" srcId="{AC7D54E0-03A0-4E5C-B6DB-C0C37CC07783}" destId="{0B23FD45-FCEC-4962-9204-2A2A9D2890AA}" srcOrd="0" destOrd="0" presId="urn:microsoft.com/office/officeart/2005/8/layout/list1"/>
    <dgm:cxn modelId="{81BC88E1-61AD-4B31-817E-590A77F8B6A2}" srcId="{23F1D3AD-992C-4616-B54D-0BEE6E2E6151}" destId="{AC7D54E0-03A0-4E5C-B6DB-C0C37CC07783}" srcOrd="4" destOrd="0" parTransId="{3176357F-9BD8-4397-9732-82704702FA64}" sibTransId="{0F356D8F-2A27-478F-B90E-50122A305C8C}"/>
    <dgm:cxn modelId="{03560537-F935-46E0-BB5C-6D743DEE00C4}" srcId="{23F1D3AD-992C-4616-B54D-0BEE6E2E6151}" destId="{A432446F-4CDA-4C9D-9496-C079CCD6717E}" srcOrd="2" destOrd="0" parTransId="{53BC8786-F335-449B-A260-28CF51539713}" sibTransId="{4FF84440-CA86-4EB7-A5B7-407ABB28758D}"/>
    <dgm:cxn modelId="{10BE5FA2-6B80-4256-BFAB-24877C8CBAF3}" srcId="{67ACD768-91D3-4847-B745-3038E794A1A6}" destId="{550E77D8-395D-46DF-BC56-C1CB60180A57}" srcOrd="0" destOrd="0" parTransId="{572F646D-4DE6-4881-8545-0C8953E0CEFF}" sibTransId="{4D52BF1E-6669-4B0D-8931-863D7CD630A8}"/>
    <dgm:cxn modelId="{5A028BE1-414F-454B-90C0-406E3C5D97DD}" type="presOf" srcId="{A432446F-4CDA-4C9D-9496-C079CCD6717E}" destId="{5ED0B06E-4232-494F-83DA-C994E720607D}" srcOrd="1" destOrd="0" presId="urn:microsoft.com/office/officeart/2005/8/layout/list1"/>
    <dgm:cxn modelId="{86DB5599-992F-4CD7-9D10-DA9A0957691B}" type="presParOf" srcId="{E8EAB551-8E35-4030-ACFB-255ABCF0FD6B}" destId="{BF7F72E4-183A-4B5E-80BE-2BD212C2DE94}" srcOrd="0" destOrd="0" presId="urn:microsoft.com/office/officeart/2005/8/layout/list1"/>
    <dgm:cxn modelId="{A880CE57-A243-41B6-B46D-2AE740C11C29}" type="presParOf" srcId="{BF7F72E4-183A-4B5E-80BE-2BD212C2DE94}" destId="{A210248A-9486-473A-8728-954010430431}" srcOrd="0" destOrd="0" presId="urn:microsoft.com/office/officeart/2005/8/layout/list1"/>
    <dgm:cxn modelId="{DD19AFB9-0C1B-445A-B80A-F6E42AB1A6B0}" type="presParOf" srcId="{BF7F72E4-183A-4B5E-80BE-2BD212C2DE94}" destId="{51464454-9489-4918-A610-18B8C5E6458A}" srcOrd="1" destOrd="0" presId="urn:microsoft.com/office/officeart/2005/8/layout/list1"/>
    <dgm:cxn modelId="{DD637CB9-C816-45EB-8AE8-222DB1FC76C2}" type="presParOf" srcId="{E8EAB551-8E35-4030-ACFB-255ABCF0FD6B}" destId="{C15238B5-DBEA-4457-83CB-F80698D03588}" srcOrd="1" destOrd="0" presId="urn:microsoft.com/office/officeart/2005/8/layout/list1"/>
    <dgm:cxn modelId="{8BA4557D-33C6-4A60-98EF-FC7BAD137D6A}" type="presParOf" srcId="{E8EAB551-8E35-4030-ACFB-255ABCF0FD6B}" destId="{8FDE780B-7108-4A6D-9B7E-76E5EE7BBFF0}" srcOrd="2" destOrd="0" presId="urn:microsoft.com/office/officeart/2005/8/layout/list1"/>
    <dgm:cxn modelId="{DFDD8DD6-6367-4657-9DDF-5690DDE58946}" type="presParOf" srcId="{E8EAB551-8E35-4030-ACFB-255ABCF0FD6B}" destId="{A43CE2F0-DAC2-4AE3-B3F1-BC695E81EB4F}" srcOrd="3" destOrd="0" presId="urn:microsoft.com/office/officeart/2005/8/layout/list1"/>
    <dgm:cxn modelId="{19C5EEA5-11A8-4F3B-B7AF-FA5F3BA18325}" type="presParOf" srcId="{E8EAB551-8E35-4030-ACFB-255ABCF0FD6B}" destId="{380EEC89-320E-4154-9B74-3F2606FF48C8}" srcOrd="4" destOrd="0" presId="urn:microsoft.com/office/officeart/2005/8/layout/list1"/>
    <dgm:cxn modelId="{ADBF0301-748E-4A11-9A99-33CB0D4B8F63}" type="presParOf" srcId="{380EEC89-320E-4154-9B74-3F2606FF48C8}" destId="{D231E9E0-5EE7-4590-BCC8-A91BC59C1B8C}" srcOrd="0" destOrd="0" presId="urn:microsoft.com/office/officeart/2005/8/layout/list1"/>
    <dgm:cxn modelId="{1E34EEB2-DB3F-4B04-A3C2-3455C9329DC4}" type="presParOf" srcId="{380EEC89-320E-4154-9B74-3F2606FF48C8}" destId="{8B11433D-B8C7-4F33-BD45-009DB256D519}" srcOrd="1" destOrd="0" presId="urn:microsoft.com/office/officeart/2005/8/layout/list1"/>
    <dgm:cxn modelId="{D97DCD1C-C6BA-4364-9C3D-2B9A1C20E118}" type="presParOf" srcId="{E8EAB551-8E35-4030-ACFB-255ABCF0FD6B}" destId="{730BDF11-8B65-48D7-9465-4D82CB4F1B52}" srcOrd="5" destOrd="0" presId="urn:microsoft.com/office/officeart/2005/8/layout/list1"/>
    <dgm:cxn modelId="{7080FEE9-81C5-4408-B8E4-9617FDE3F3B2}" type="presParOf" srcId="{E8EAB551-8E35-4030-ACFB-255ABCF0FD6B}" destId="{E44FAE68-26FB-413D-9516-C1FD8318B594}" srcOrd="6" destOrd="0" presId="urn:microsoft.com/office/officeart/2005/8/layout/list1"/>
    <dgm:cxn modelId="{CAE9F319-8556-474C-BB20-D33260973A0A}" type="presParOf" srcId="{E8EAB551-8E35-4030-ACFB-255ABCF0FD6B}" destId="{7FECC1D4-F8DB-4BDA-A2EC-4915EFC0870A}" srcOrd="7" destOrd="0" presId="urn:microsoft.com/office/officeart/2005/8/layout/list1"/>
    <dgm:cxn modelId="{A44978A9-B2B8-4423-9279-51B51D641292}" type="presParOf" srcId="{E8EAB551-8E35-4030-ACFB-255ABCF0FD6B}" destId="{F83CA7F8-764A-4DFD-9869-CD3DFF6E0C22}" srcOrd="8" destOrd="0" presId="urn:microsoft.com/office/officeart/2005/8/layout/list1"/>
    <dgm:cxn modelId="{B30E61C0-067F-495C-BFB8-01AFD64771CF}" type="presParOf" srcId="{F83CA7F8-764A-4DFD-9869-CD3DFF6E0C22}" destId="{FAD0DA27-0108-4147-A065-A26136C56928}" srcOrd="0" destOrd="0" presId="urn:microsoft.com/office/officeart/2005/8/layout/list1"/>
    <dgm:cxn modelId="{A9C20D61-271C-43C9-9126-C0A20F6998AE}" type="presParOf" srcId="{F83CA7F8-764A-4DFD-9869-CD3DFF6E0C22}" destId="{5ED0B06E-4232-494F-83DA-C994E720607D}" srcOrd="1" destOrd="0" presId="urn:microsoft.com/office/officeart/2005/8/layout/list1"/>
    <dgm:cxn modelId="{5059FE2E-7181-4235-B907-9DA523BB2F14}" type="presParOf" srcId="{E8EAB551-8E35-4030-ACFB-255ABCF0FD6B}" destId="{4CAC4AE7-059A-47A7-8211-C4147527DDE7}" srcOrd="9" destOrd="0" presId="urn:microsoft.com/office/officeart/2005/8/layout/list1"/>
    <dgm:cxn modelId="{6DF9DCDC-BD97-43E4-B8EA-FED5A1997B5D}" type="presParOf" srcId="{E8EAB551-8E35-4030-ACFB-255ABCF0FD6B}" destId="{7A2A6F8A-D55F-4DBD-9571-83E5EEA69BB4}" srcOrd="10" destOrd="0" presId="urn:microsoft.com/office/officeart/2005/8/layout/list1"/>
    <dgm:cxn modelId="{1129A491-9B42-4E19-A7D7-886300E7DF83}" type="presParOf" srcId="{E8EAB551-8E35-4030-ACFB-255ABCF0FD6B}" destId="{C97A3F1E-8688-4208-A966-C0C6EAFFCEDF}" srcOrd="11" destOrd="0" presId="urn:microsoft.com/office/officeart/2005/8/layout/list1"/>
    <dgm:cxn modelId="{F239434B-AF8D-4228-9128-1F3CBC9310E6}" type="presParOf" srcId="{E8EAB551-8E35-4030-ACFB-255ABCF0FD6B}" destId="{67CB86FD-55EB-4847-A4EC-55569E10428C}" srcOrd="12" destOrd="0" presId="urn:microsoft.com/office/officeart/2005/8/layout/list1"/>
    <dgm:cxn modelId="{747CABF0-6B11-4192-BA35-167D30B6C8A4}" type="presParOf" srcId="{67CB86FD-55EB-4847-A4EC-55569E10428C}" destId="{C5256A4C-5CD0-4A1C-BD26-E9733FF2E998}" srcOrd="0" destOrd="0" presId="urn:microsoft.com/office/officeart/2005/8/layout/list1"/>
    <dgm:cxn modelId="{79E69DAF-443A-4A1C-824A-1824FE56E9F8}" type="presParOf" srcId="{67CB86FD-55EB-4847-A4EC-55569E10428C}" destId="{CB9D8D96-738F-455F-8AF7-2F74F385986B}" srcOrd="1" destOrd="0" presId="urn:microsoft.com/office/officeart/2005/8/layout/list1"/>
    <dgm:cxn modelId="{CA27195A-D473-4325-86CD-6ABCECC646F4}" type="presParOf" srcId="{E8EAB551-8E35-4030-ACFB-255ABCF0FD6B}" destId="{3F26834E-C624-4B2B-9A54-AAD4CC4CAEAA}" srcOrd="13" destOrd="0" presId="urn:microsoft.com/office/officeart/2005/8/layout/list1"/>
    <dgm:cxn modelId="{FB1815A7-9607-4043-8256-010679C35600}" type="presParOf" srcId="{E8EAB551-8E35-4030-ACFB-255ABCF0FD6B}" destId="{A31329F2-8264-4860-93E8-FF00616F362D}" srcOrd="14" destOrd="0" presId="urn:microsoft.com/office/officeart/2005/8/layout/list1"/>
    <dgm:cxn modelId="{4D6EA95C-3A3C-49CD-B3AC-DB04CDCAF008}" type="presParOf" srcId="{E8EAB551-8E35-4030-ACFB-255ABCF0FD6B}" destId="{E7739725-88E5-409C-B2FC-D0DABC1AD463}" srcOrd="15" destOrd="0" presId="urn:microsoft.com/office/officeart/2005/8/layout/list1"/>
    <dgm:cxn modelId="{E3E1DE03-7900-46C3-8E55-57C6B5D36FB8}" type="presParOf" srcId="{E8EAB551-8E35-4030-ACFB-255ABCF0FD6B}" destId="{1034E39A-16E3-4D1C-97CA-4E7D2D896C4D}" srcOrd="16" destOrd="0" presId="urn:microsoft.com/office/officeart/2005/8/layout/list1"/>
    <dgm:cxn modelId="{0DFEE553-DB0B-416C-9F09-14FCBE001948}" type="presParOf" srcId="{1034E39A-16E3-4D1C-97CA-4E7D2D896C4D}" destId="{0B23FD45-FCEC-4962-9204-2A2A9D2890AA}" srcOrd="0" destOrd="0" presId="urn:microsoft.com/office/officeart/2005/8/layout/list1"/>
    <dgm:cxn modelId="{79177DF3-7AA8-4CCA-80AE-DFD8D597EDC7}" type="presParOf" srcId="{1034E39A-16E3-4D1C-97CA-4E7D2D896C4D}" destId="{3784ADFD-CFCC-4C7B-8B4E-8125E4009FD1}" srcOrd="1" destOrd="0" presId="urn:microsoft.com/office/officeart/2005/8/layout/list1"/>
    <dgm:cxn modelId="{968BB0DB-DE76-48E9-937C-DACC773381B4}" type="presParOf" srcId="{E8EAB551-8E35-4030-ACFB-255ABCF0FD6B}" destId="{42392BE1-B443-413D-8E6A-4B80B4961CE6}" srcOrd="17" destOrd="0" presId="urn:microsoft.com/office/officeart/2005/8/layout/list1"/>
    <dgm:cxn modelId="{F0E5C6F0-FDB9-4025-AFA1-5294F3796265}" type="presParOf" srcId="{E8EAB551-8E35-4030-ACFB-255ABCF0FD6B}" destId="{B5E01B6F-5197-4963-90CC-69E85BF4485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69056-39E9-499B-ADAD-D859F93A1617}">
      <dsp:nvSpPr>
        <dsp:cNvPr id="0" name=""/>
        <dsp:cNvSpPr/>
      </dsp:nvSpPr>
      <dsp:spPr>
        <a:xfrm>
          <a:off x="0" y="144596"/>
          <a:ext cx="11254742" cy="455715"/>
        </a:xfrm>
        <a:prstGeom prst="round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Introduction</a:t>
          </a:r>
          <a:endParaRPr lang="en-US" sz="1900" kern="1200"/>
        </a:p>
      </dsp:txBody>
      <dsp:txXfrm>
        <a:off x="22246" y="166842"/>
        <a:ext cx="11210250" cy="411223"/>
      </dsp:txXfrm>
    </dsp:sp>
    <dsp:sp modelId="{3CFAF48C-E7C0-4D63-B3A7-B1AC29D5F714}">
      <dsp:nvSpPr>
        <dsp:cNvPr id="0" name=""/>
        <dsp:cNvSpPr/>
      </dsp:nvSpPr>
      <dsp:spPr>
        <a:xfrm>
          <a:off x="0" y="655031"/>
          <a:ext cx="11254742" cy="455715"/>
        </a:xfrm>
        <a:prstGeom prst="roundRect">
          <a:avLst/>
        </a:prstGeom>
        <a:solidFill>
          <a:schemeClr val="bg1">
            <a:lumMod val="65000"/>
          </a:schemeClr>
        </a:soli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Existing System</a:t>
          </a:r>
          <a:endParaRPr lang="en-US" sz="1900" kern="1200" dirty="0"/>
        </a:p>
      </dsp:txBody>
      <dsp:txXfrm>
        <a:off x="22246" y="677277"/>
        <a:ext cx="11210250" cy="411223"/>
      </dsp:txXfrm>
    </dsp:sp>
    <dsp:sp modelId="{8F5035E3-EB66-4137-BF1A-92658D23E56F}">
      <dsp:nvSpPr>
        <dsp:cNvPr id="0" name=""/>
        <dsp:cNvSpPr/>
      </dsp:nvSpPr>
      <dsp:spPr>
        <a:xfrm>
          <a:off x="0" y="1165466"/>
          <a:ext cx="11254742" cy="455715"/>
        </a:xfrm>
        <a:prstGeom prst="roundRect">
          <a:avLst/>
        </a:prstGeom>
        <a:gradFill rotWithShape="0">
          <a:gsLst>
            <a:gs pos="0">
              <a:schemeClr val="accent1">
                <a:alpha val="90000"/>
                <a:hueOff val="0"/>
                <a:satOff val="0"/>
                <a:lumOff val="0"/>
                <a:alphaOff val="-8000"/>
                <a:shade val="51000"/>
                <a:satMod val="130000"/>
              </a:schemeClr>
            </a:gs>
            <a:gs pos="80000">
              <a:schemeClr val="accent1">
                <a:alpha val="90000"/>
                <a:hueOff val="0"/>
                <a:satOff val="0"/>
                <a:lumOff val="0"/>
                <a:alphaOff val="-8000"/>
                <a:shade val="93000"/>
                <a:satMod val="130000"/>
              </a:schemeClr>
            </a:gs>
            <a:gs pos="100000">
              <a:schemeClr val="accent1">
                <a:alpha val="90000"/>
                <a:hueOff val="0"/>
                <a:satOff val="0"/>
                <a:lumOff val="0"/>
                <a:alphaOff val="-8000"/>
                <a:shade val="94000"/>
                <a:satMod val="135000"/>
              </a:schemeClr>
            </a:gs>
          </a:gsLst>
          <a:lin ang="16200000" scaled="0"/>
        </a:gra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Drawbacks of Existing system</a:t>
          </a:r>
          <a:endParaRPr lang="en-US" sz="1900" b="1" kern="1200" dirty="0"/>
        </a:p>
      </dsp:txBody>
      <dsp:txXfrm>
        <a:off x="22246" y="1187712"/>
        <a:ext cx="11210250" cy="411223"/>
      </dsp:txXfrm>
    </dsp:sp>
    <dsp:sp modelId="{CDB4F24C-F3E9-466B-9D58-F9E7F61AB917}">
      <dsp:nvSpPr>
        <dsp:cNvPr id="0" name=""/>
        <dsp:cNvSpPr/>
      </dsp:nvSpPr>
      <dsp:spPr>
        <a:xfrm>
          <a:off x="0" y="1675901"/>
          <a:ext cx="11254742" cy="455715"/>
        </a:xfrm>
        <a:prstGeom prst="roundRect">
          <a:avLst/>
        </a:prstGeom>
        <a:solidFill>
          <a:schemeClr val="bg1">
            <a:lumMod val="65000"/>
          </a:schemeClr>
        </a:soli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Proposed System</a:t>
          </a:r>
          <a:endParaRPr lang="en-US" sz="1900" kern="1200" dirty="0"/>
        </a:p>
      </dsp:txBody>
      <dsp:txXfrm>
        <a:off x="22246" y="1698147"/>
        <a:ext cx="11210250" cy="411223"/>
      </dsp:txXfrm>
    </dsp:sp>
    <dsp:sp modelId="{B87A5E0C-BC84-4E1E-BA4E-90B853F29D14}">
      <dsp:nvSpPr>
        <dsp:cNvPr id="0" name=""/>
        <dsp:cNvSpPr/>
      </dsp:nvSpPr>
      <dsp:spPr>
        <a:xfrm>
          <a:off x="0" y="2186336"/>
          <a:ext cx="11254742" cy="455715"/>
        </a:xfrm>
        <a:prstGeom prst="roundRect">
          <a:avLst/>
        </a:prstGeom>
        <a:gradFill rotWithShape="0">
          <a:gsLst>
            <a:gs pos="0">
              <a:schemeClr val="accent1">
                <a:alpha val="90000"/>
                <a:hueOff val="0"/>
                <a:satOff val="0"/>
                <a:lumOff val="0"/>
                <a:alphaOff val="-16000"/>
                <a:shade val="51000"/>
                <a:satMod val="130000"/>
              </a:schemeClr>
            </a:gs>
            <a:gs pos="80000">
              <a:schemeClr val="accent1">
                <a:alpha val="90000"/>
                <a:hueOff val="0"/>
                <a:satOff val="0"/>
                <a:lumOff val="0"/>
                <a:alphaOff val="-16000"/>
                <a:shade val="93000"/>
                <a:satMod val="130000"/>
              </a:schemeClr>
            </a:gs>
            <a:gs pos="100000">
              <a:schemeClr val="accent1">
                <a:alpha val="90000"/>
                <a:hueOff val="0"/>
                <a:satOff val="0"/>
                <a:lumOff val="0"/>
                <a:alphaOff val="-16000"/>
                <a:shade val="94000"/>
                <a:satMod val="135000"/>
              </a:schemeClr>
            </a:gs>
          </a:gsLst>
          <a:lin ang="16200000" scaled="0"/>
        </a:gra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Advantages of Proposed system</a:t>
          </a:r>
          <a:endParaRPr lang="en-US" sz="1900" kern="1200"/>
        </a:p>
      </dsp:txBody>
      <dsp:txXfrm>
        <a:off x="22246" y="2208582"/>
        <a:ext cx="11210250" cy="411223"/>
      </dsp:txXfrm>
    </dsp:sp>
    <dsp:sp modelId="{6A08B842-8523-4EED-A3A7-D3DFBFB4065B}">
      <dsp:nvSpPr>
        <dsp:cNvPr id="0" name=""/>
        <dsp:cNvSpPr/>
      </dsp:nvSpPr>
      <dsp:spPr>
        <a:xfrm>
          <a:off x="0" y="2696771"/>
          <a:ext cx="11254742" cy="455715"/>
        </a:xfrm>
        <a:prstGeom prst="roundRect">
          <a:avLst/>
        </a:prstGeom>
        <a:solidFill>
          <a:schemeClr val="bg1">
            <a:lumMod val="65000"/>
          </a:schemeClr>
        </a:soli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Software and hardware Requirement</a:t>
          </a:r>
          <a:endParaRPr lang="en-US" sz="1900" kern="1200"/>
        </a:p>
      </dsp:txBody>
      <dsp:txXfrm>
        <a:off x="22246" y="2719017"/>
        <a:ext cx="11210250" cy="411223"/>
      </dsp:txXfrm>
    </dsp:sp>
    <dsp:sp modelId="{8FA7E52B-9F5D-4B88-8833-1D2C406C699A}">
      <dsp:nvSpPr>
        <dsp:cNvPr id="0" name=""/>
        <dsp:cNvSpPr/>
      </dsp:nvSpPr>
      <dsp:spPr>
        <a:xfrm>
          <a:off x="0" y="3207206"/>
          <a:ext cx="11254742" cy="455715"/>
        </a:xfrm>
        <a:prstGeom prst="roundRect">
          <a:avLst/>
        </a:prstGeom>
        <a:gradFill rotWithShape="0">
          <a:gsLst>
            <a:gs pos="0">
              <a:schemeClr val="accent1">
                <a:alpha val="90000"/>
                <a:hueOff val="0"/>
                <a:satOff val="0"/>
                <a:lumOff val="0"/>
                <a:alphaOff val="-24000"/>
                <a:shade val="51000"/>
                <a:satMod val="130000"/>
              </a:schemeClr>
            </a:gs>
            <a:gs pos="80000">
              <a:schemeClr val="accent1">
                <a:alpha val="90000"/>
                <a:hueOff val="0"/>
                <a:satOff val="0"/>
                <a:lumOff val="0"/>
                <a:alphaOff val="-24000"/>
                <a:shade val="93000"/>
                <a:satMod val="130000"/>
              </a:schemeClr>
            </a:gs>
            <a:gs pos="100000">
              <a:schemeClr val="accent1">
                <a:alpha val="90000"/>
                <a:hueOff val="0"/>
                <a:satOff val="0"/>
                <a:lumOff val="0"/>
                <a:alphaOff val="-24000"/>
                <a:shade val="94000"/>
                <a:satMod val="135000"/>
              </a:schemeClr>
            </a:gs>
          </a:gsLst>
          <a:lin ang="16200000" scaled="0"/>
        </a:gra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Flowchart Diagram</a:t>
          </a:r>
          <a:endParaRPr lang="en-US" sz="1900" kern="1200"/>
        </a:p>
      </dsp:txBody>
      <dsp:txXfrm>
        <a:off x="22246" y="3229452"/>
        <a:ext cx="11210250" cy="411223"/>
      </dsp:txXfrm>
    </dsp:sp>
    <dsp:sp modelId="{116D5F8B-A642-4862-82C7-13CCE81930FC}">
      <dsp:nvSpPr>
        <dsp:cNvPr id="0" name=""/>
        <dsp:cNvSpPr/>
      </dsp:nvSpPr>
      <dsp:spPr>
        <a:xfrm>
          <a:off x="0" y="3717641"/>
          <a:ext cx="11254742" cy="455715"/>
        </a:xfrm>
        <a:prstGeom prst="roundRect">
          <a:avLst/>
        </a:prstGeom>
        <a:solidFill>
          <a:schemeClr val="bg1">
            <a:lumMod val="65000"/>
          </a:schemeClr>
        </a:soli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Modules</a:t>
          </a:r>
          <a:endParaRPr lang="en-US" sz="1900" kern="1200"/>
        </a:p>
      </dsp:txBody>
      <dsp:txXfrm>
        <a:off x="22246" y="3739887"/>
        <a:ext cx="11210250" cy="411223"/>
      </dsp:txXfrm>
    </dsp:sp>
    <dsp:sp modelId="{2AE3E01B-9D6D-4305-988F-B8CB3B5D115C}">
      <dsp:nvSpPr>
        <dsp:cNvPr id="0" name=""/>
        <dsp:cNvSpPr/>
      </dsp:nvSpPr>
      <dsp:spPr>
        <a:xfrm>
          <a:off x="0" y="4228076"/>
          <a:ext cx="11254742" cy="455715"/>
        </a:xfrm>
        <a:prstGeom prst="roundRect">
          <a:avLst/>
        </a:prstGeom>
        <a:gradFill rotWithShape="0">
          <a:gsLst>
            <a:gs pos="0">
              <a:schemeClr val="accent1">
                <a:alpha val="90000"/>
                <a:hueOff val="0"/>
                <a:satOff val="0"/>
                <a:lumOff val="0"/>
                <a:alphaOff val="-32000"/>
                <a:shade val="51000"/>
                <a:satMod val="130000"/>
              </a:schemeClr>
            </a:gs>
            <a:gs pos="80000">
              <a:schemeClr val="accent1">
                <a:alpha val="90000"/>
                <a:hueOff val="0"/>
                <a:satOff val="0"/>
                <a:lumOff val="0"/>
                <a:alphaOff val="-32000"/>
                <a:shade val="93000"/>
                <a:satMod val="130000"/>
              </a:schemeClr>
            </a:gs>
            <a:gs pos="100000">
              <a:schemeClr val="accent1">
                <a:alpha val="90000"/>
                <a:hueOff val="0"/>
                <a:satOff val="0"/>
                <a:lumOff val="0"/>
                <a:alphaOff val="-32000"/>
                <a:shade val="94000"/>
                <a:satMod val="135000"/>
              </a:schemeClr>
            </a:gs>
          </a:gsLst>
          <a:lin ang="16200000" scaled="0"/>
        </a:gra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Screenshots</a:t>
          </a:r>
          <a:endParaRPr lang="en-US" sz="1900" kern="1200"/>
        </a:p>
      </dsp:txBody>
      <dsp:txXfrm>
        <a:off x="22246" y="4250322"/>
        <a:ext cx="11210250" cy="411223"/>
      </dsp:txXfrm>
    </dsp:sp>
    <dsp:sp modelId="{67485676-4D5F-458F-A5BD-7AC5CB2BD519}">
      <dsp:nvSpPr>
        <dsp:cNvPr id="0" name=""/>
        <dsp:cNvSpPr/>
      </dsp:nvSpPr>
      <dsp:spPr>
        <a:xfrm>
          <a:off x="0" y="4738511"/>
          <a:ext cx="11254742" cy="455715"/>
        </a:xfrm>
        <a:prstGeom prst="roundRect">
          <a:avLst/>
        </a:prstGeom>
        <a:solidFill>
          <a:schemeClr val="bg1">
            <a:lumMod val="65000"/>
          </a:schemeClr>
        </a:soli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smtClean="0"/>
            <a:t>Conclusion</a:t>
          </a:r>
          <a:endParaRPr lang="en-US" sz="1900" kern="1200"/>
        </a:p>
      </dsp:txBody>
      <dsp:txXfrm>
        <a:off x="22246" y="4760757"/>
        <a:ext cx="11210250" cy="411223"/>
      </dsp:txXfrm>
    </dsp:sp>
    <dsp:sp modelId="{5E073D7B-4FCA-442A-8366-A1661AA0A3F9}">
      <dsp:nvSpPr>
        <dsp:cNvPr id="0" name=""/>
        <dsp:cNvSpPr/>
      </dsp:nvSpPr>
      <dsp:spPr>
        <a:xfrm>
          <a:off x="0" y="5248946"/>
          <a:ext cx="11254742" cy="455715"/>
        </a:xfrm>
        <a:prstGeom prst="round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63500" dist="38100" dir="81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Future Enhancement</a:t>
          </a:r>
          <a:endParaRPr lang="en-US" sz="1900" kern="1200" dirty="0"/>
        </a:p>
      </dsp:txBody>
      <dsp:txXfrm>
        <a:off x="22246" y="5271192"/>
        <a:ext cx="11210250" cy="4112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8F2C-3F0D-4845-9606-0F815F995479}">
      <dsp:nvSpPr>
        <dsp:cNvPr id="0" name=""/>
        <dsp:cNvSpPr/>
      </dsp:nvSpPr>
      <dsp:spPr>
        <a:xfrm>
          <a:off x="306839" y="581010"/>
          <a:ext cx="1029655" cy="702931"/>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2133600" rtl="0">
            <a:lnSpc>
              <a:spcPct val="90000"/>
            </a:lnSpc>
            <a:spcBef>
              <a:spcPct val="0"/>
            </a:spcBef>
            <a:spcAft>
              <a:spcPct val="35000"/>
            </a:spcAft>
          </a:pPr>
          <a:endParaRPr lang="en-US" sz="4800" kern="1200"/>
        </a:p>
      </dsp:txBody>
      <dsp:txXfrm rot="-5400000">
        <a:off x="612984" y="560431"/>
        <a:ext cx="351465" cy="744089"/>
      </dsp:txXfrm>
    </dsp:sp>
    <dsp:sp modelId="{71EB9F3D-CF0E-4C7E-B79E-B99BF8083465}">
      <dsp:nvSpPr>
        <dsp:cNvPr id="0" name=""/>
        <dsp:cNvSpPr/>
      </dsp:nvSpPr>
      <dsp:spPr>
        <a:xfrm rot="5400000">
          <a:off x="3850247" y="-2120453"/>
          <a:ext cx="1389133" cy="6216593"/>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The main objective while implementing the project E-Health care management System was to minimize the work and at the same time increase the speed of the work done. </a:t>
          </a:r>
          <a:endParaRPr lang="en-US" sz="1800" kern="1200" dirty="0"/>
        </a:p>
      </dsp:txBody>
      <dsp:txXfrm rot="-5400000">
        <a:off x="1436517" y="361089"/>
        <a:ext cx="6148781" cy="1253509"/>
      </dsp:txXfrm>
    </dsp:sp>
    <dsp:sp modelId="{8EF3BFEE-10FE-4EC8-96FB-22231168AC03}">
      <dsp:nvSpPr>
        <dsp:cNvPr id="0" name=""/>
        <dsp:cNvSpPr/>
      </dsp:nvSpPr>
      <dsp:spPr>
        <a:xfrm>
          <a:off x="258073" y="1614761"/>
          <a:ext cx="1038725" cy="802424"/>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lvl="0" algn="ctr" defTabSz="2044700" rtl="0">
            <a:lnSpc>
              <a:spcPct val="90000"/>
            </a:lnSpc>
            <a:spcBef>
              <a:spcPct val="0"/>
            </a:spcBef>
            <a:spcAft>
              <a:spcPct val="35000"/>
            </a:spcAft>
          </a:pPr>
          <a:endParaRPr lang="en-US" sz="4600" kern="1200" dirty="0"/>
        </a:p>
      </dsp:txBody>
      <dsp:txXfrm rot="-5400000">
        <a:off x="539216" y="1659603"/>
        <a:ext cx="401212" cy="712740"/>
      </dsp:txXfrm>
    </dsp:sp>
    <dsp:sp modelId="{FCCF5828-2B47-4455-B87E-18BEC3F52B17}">
      <dsp:nvSpPr>
        <dsp:cNvPr id="0" name=""/>
        <dsp:cNvSpPr/>
      </dsp:nvSpPr>
      <dsp:spPr>
        <a:xfrm rot="5400000">
          <a:off x="3877859" y="-1026510"/>
          <a:ext cx="1333909" cy="6216593"/>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This project deals with the Corporate Medicare Management. This project is very helpful to both Medicare staff as well as to the public.</a:t>
          </a:r>
          <a:endParaRPr lang="en-US" sz="1800" kern="1200" dirty="0"/>
        </a:p>
      </dsp:txBody>
      <dsp:txXfrm rot="-5400000">
        <a:off x="1436517" y="1479948"/>
        <a:ext cx="6151477" cy="1203677"/>
      </dsp:txXfrm>
    </dsp:sp>
    <dsp:sp modelId="{0F799BDC-2715-4595-A826-CCDA89BCEE0E}">
      <dsp:nvSpPr>
        <dsp:cNvPr id="0" name=""/>
        <dsp:cNvSpPr/>
      </dsp:nvSpPr>
      <dsp:spPr>
        <a:xfrm>
          <a:off x="261273" y="2791272"/>
          <a:ext cx="1001971" cy="800887"/>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lvl="0" algn="ctr" defTabSz="1955800" rtl="0">
            <a:lnSpc>
              <a:spcPct val="90000"/>
            </a:lnSpc>
            <a:spcBef>
              <a:spcPct val="0"/>
            </a:spcBef>
            <a:spcAft>
              <a:spcPct val="35000"/>
            </a:spcAft>
          </a:pPr>
          <a:endParaRPr lang="en-US" sz="4400" kern="1200"/>
        </a:p>
      </dsp:txBody>
      <dsp:txXfrm rot="-5400000">
        <a:off x="524495" y="2853411"/>
        <a:ext cx="400443" cy="676610"/>
      </dsp:txXfrm>
    </dsp:sp>
    <dsp:sp modelId="{F3DBD4E5-6557-47C9-9AC2-6DCC0229ACCE}">
      <dsp:nvSpPr>
        <dsp:cNvPr id="0" name=""/>
        <dsp:cNvSpPr/>
      </dsp:nvSpPr>
      <dsp:spPr>
        <a:xfrm rot="5400000">
          <a:off x="3877859" y="39820"/>
          <a:ext cx="1333909" cy="6216593"/>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The growing quality demand in the hospital sector  makes it necessary to exploit the   whole potential of stored data efficiently.</a:t>
          </a:r>
          <a:endParaRPr lang="en-US" sz="1800" kern="1200" dirty="0"/>
        </a:p>
      </dsp:txBody>
      <dsp:txXfrm rot="-5400000">
        <a:off x="1436517" y="2546278"/>
        <a:ext cx="6151477" cy="1203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8F2C-3F0D-4845-9606-0F815F995479}">
      <dsp:nvSpPr>
        <dsp:cNvPr id="0" name=""/>
        <dsp:cNvSpPr/>
      </dsp:nvSpPr>
      <dsp:spPr>
        <a:xfrm>
          <a:off x="302798" y="575164"/>
          <a:ext cx="1016096" cy="693675"/>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2133600" rtl="0">
            <a:lnSpc>
              <a:spcPct val="90000"/>
            </a:lnSpc>
            <a:spcBef>
              <a:spcPct val="0"/>
            </a:spcBef>
            <a:spcAft>
              <a:spcPct val="35000"/>
            </a:spcAft>
          </a:pPr>
          <a:endParaRPr lang="en-US" sz="4800" kern="1200"/>
        </a:p>
      </dsp:txBody>
      <dsp:txXfrm rot="-5400000">
        <a:off x="604911" y="554857"/>
        <a:ext cx="346837" cy="734290"/>
      </dsp:txXfrm>
    </dsp:sp>
    <dsp:sp modelId="{71EB9F3D-CF0E-4C7E-B79E-B99BF8083465}">
      <dsp:nvSpPr>
        <dsp:cNvPr id="0" name=""/>
        <dsp:cNvSpPr/>
      </dsp:nvSpPr>
      <dsp:spPr>
        <a:xfrm rot="5400000">
          <a:off x="3683021" y="-1974199"/>
          <a:ext cx="1370841" cy="5901680"/>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ea typeface="Calibri" panose="020F0502020204030204" pitchFamily="34" charset="0"/>
              <a:cs typeface="Times New Roman" pitchFamily="18" charset="0"/>
            </a:rPr>
            <a:t>Hospital currently use a manual system for the management and  maintenance  of critical  information. </a:t>
          </a:r>
          <a:endParaRPr lang="en-US" sz="1800" kern="1200" dirty="0"/>
        </a:p>
      </dsp:txBody>
      <dsp:txXfrm rot="-5400000">
        <a:off x="1417602" y="358139"/>
        <a:ext cx="5834761" cy="1237003"/>
      </dsp:txXfrm>
    </dsp:sp>
    <dsp:sp modelId="{8EF3BFEE-10FE-4EC8-96FB-22231168AC03}">
      <dsp:nvSpPr>
        <dsp:cNvPr id="0" name=""/>
        <dsp:cNvSpPr/>
      </dsp:nvSpPr>
      <dsp:spPr>
        <a:xfrm>
          <a:off x="254675" y="1591518"/>
          <a:ext cx="1025047" cy="791858"/>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lvl="0" algn="ctr" defTabSz="2044700" rtl="0">
            <a:lnSpc>
              <a:spcPct val="90000"/>
            </a:lnSpc>
            <a:spcBef>
              <a:spcPct val="0"/>
            </a:spcBef>
            <a:spcAft>
              <a:spcPct val="35000"/>
            </a:spcAft>
          </a:pPr>
          <a:endParaRPr lang="en-US" sz="4600" kern="1200" dirty="0"/>
        </a:p>
      </dsp:txBody>
      <dsp:txXfrm rot="-5400000">
        <a:off x="532116" y="1635770"/>
        <a:ext cx="395929" cy="703355"/>
      </dsp:txXfrm>
    </dsp:sp>
    <dsp:sp modelId="{FCCF5828-2B47-4455-B87E-18BEC3F52B17}">
      <dsp:nvSpPr>
        <dsp:cNvPr id="0" name=""/>
        <dsp:cNvSpPr/>
      </dsp:nvSpPr>
      <dsp:spPr>
        <a:xfrm rot="5400000">
          <a:off x="3710269" y="-898446"/>
          <a:ext cx="1316344" cy="5901680"/>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ea typeface="Calibri" panose="020F0502020204030204" pitchFamily="34" charset="0"/>
              <a:cs typeface="Times New Roman" pitchFamily="18" charset="0"/>
            </a:rPr>
            <a:t>The current system  requires numerous paper forms, with data stores spread throughout the hospital management   infrastructure.</a:t>
          </a:r>
          <a:endParaRPr lang="en-US" sz="1800" kern="1200" dirty="0"/>
        </a:p>
      </dsp:txBody>
      <dsp:txXfrm rot="-5400000">
        <a:off x="1417602" y="1458480"/>
        <a:ext cx="5837421" cy="1187826"/>
      </dsp:txXfrm>
    </dsp:sp>
    <dsp:sp modelId="{0F799BDC-2715-4595-A826-CCDA89BCEE0E}">
      <dsp:nvSpPr>
        <dsp:cNvPr id="0" name=""/>
        <dsp:cNvSpPr/>
      </dsp:nvSpPr>
      <dsp:spPr>
        <a:xfrm>
          <a:off x="257833" y="2748751"/>
          <a:ext cx="988777" cy="790341"/>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7305" tIns="27305" rIns="27305" bIns="27305" numCol="1" spcCol="1270" anchor="ctr" anchorCtr="0">
          <a:noAutofit/>
        </a:bodyPr>
        <a:lstStyle/>
        <a:p>
          <a:pPr lvl="0" algn="ctr" defTabSz="1911350" rtl="0">
            <a:lnSpc>
              <a:spcPct val="90000"/>
            </a:lnSpc>
            <a:spcBef>
              <a:spcPct val="0"/>
            </a:spcBef>
            <a:spcAft>
              <a:spcPct val="35000"/>
            </a:spcAft>
          </a:pPr>
          <a:endParaRPr lang="en-US" sz="4300" kern="1200"/>
        </a:p>
      </dsp:txBody>
      <dsp:txXfrm rot="-5400000">
        <a:off x="517589" y="2810071"/>
        <a:ext cx="395171" cy="667701"/>
      </dsp:txXfrm>
    </dsp:sp>
    <dsp:sp modelId="{F3DBD4E5-6557-47C9-9AC2-6DCC0229ACCE}">
      <dsp:nvSpPr>
        <dsp:cNvPr id="0" name=""/>
        <dsp:cNvSpPr/>
      </dsp:nvSpPr>
      <dsp:spPr>
        <a:xfrm rot="5400000">
          <a:off x="3710269" y="150058"/>
          <a:ext cx="1316344" cy="5901680"/>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ea typeface="Calibri" panose="020F0502020204030204" pitchFamily="34" charset="0"/>
              <a:cs typeface="Times New Roman" pitchFamily="18" charset="0"/>
            </a:rPr>
            <a:t>Often  information  (on forms) is incomplete, or does  not  follow  management  standards</a:t>
          </a:r>
          <a:endParaRPr lang="en-US" sz="1800" kern="1200" dirty="0"/>
        </a:p>
      </dsp:txBody>
      <dsp:txXfrm rot="-5400000">
        <a:off x="1417602" y="2506985"/>
        <a:ext cx="5837421" cy="11878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8F2C-3F0D-4845-9606-0F815F995479}">
      <dsp:nvSpPr>
        <dsp:cNvPr id="0" name=""/>
        <dsp:cNvSpPr/>
      </dsp:nvSpPr>
      <dsp:spPr>
        <a:xfrm>
          <a:off x="234853" y="518537"/>
          <a:ext cx="788093" cy="538020"/>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3495" tIns="23495" rIns="23495" bIns="23495" numCol="1" spcCol="1270" anchor="ctr" anchorCtr="0">
          <a:noAutofit/>
        </a:bodyPr>
        <a:lstStyle/>
        <a:p>
          <a:pPr lvl="0" algn="ctr" defTabSz="1644650" rtl="0">
            <a:lnSpc>
              <a:spcPct val="90000"/>
            </a:lnSpc>
            <a:spcBef>
              <a:spcPct val="0"/>
            </a:spcBef>
            <a:spcAft>
              <a:spcPct val="35000"/>
            </a:spcAft>
          </a:pPr>
          <a:endParaRPr lang="en-US" sz="3700" kern="1200"/>
        </a:p>
      </dsp:txBody>
      <dsp:txXfrm rot="-5400000">
        <a:off x="469175" y="502786"/>
        <a:ext cx="269010" cy="569522"/>
      </dsp:txXfrm>
    </dsp:sp>
    <dsp:sp modelId="{71EB9F3D-CF0E-4C7E-B79E-B99BF8083465}">
      <dsp:nvSpPr>
        <dsp:cNvPr id="0" name=""/>
        <dsp:cNvSpPr/>
      </dsp:nvSpPr>
      <dsp:spPr>
        <a:xfrm rot="5400000">
          <a:off x="3844689" y="-2446876"/>
          <a:ext cx="1063236" cy="6553606"/>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ea typeface="Times New Roman" panose="02020603050405020304" pitchFamily="18" charset="0"/>
              <a:cs typeface="Times New Roman" panose="02020603050405020304" pitchFamily="18" charset="0"/>
            </a:rPr>
            <a:t>Fast report generation is not possible. </a:t>
          </a:r>
          <a:endParaRPr lang="en-US" sz="1800" kern="1200" dirty="0"/>
        </a:p>
      </dsp:txBody>
      <dsp:txXfrm rot="-5400000">
        <a:off x="1099505" y="350211"/>
        <a:ext cx="6501703" cy="959430"/>
      </dsp:txXfrm>
    </dsp:sp>
    <dsp:sp modelId="{8EF3BFEE-10FE-4EC8-96FB-22231168AC03}">
      <dsp:nvSpPr>
        <dsp:cNvPr id="0" name=""/>
        <dsp:cNvSpPr/>
      </dsp:nvSpPr>
      <dsp:spPr>
        <a:xfrm>
          <a:off x="197528" y="1309766"/>
          <a:ext cx="795036" cy="614172"/>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2225" tIns="22225" rIns="22225" bIns="22225"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5400000">
        <a:off x="412713" y="1344088"/>
        <a:ext cx="307086" cy="545529"/>
      </dsp:txXfrm>
    </dsp:sp>
    <dsp:sp modelId="{FCCF5828-2B47-4455-B87E-18BEC3F52B17}">
      <dsp:nvSpPr>
        <dsp:cNvPr id="0" name=""/>
        <dsp:cNvSpPr/>
      </dsp:nvSpPr>
      <dsp:spPr>
        <a:xfrm rot="5400000">
          <a:off x="3865823" y="-1609577"/>
          <a:ext cx="1020968" cy="6553606"/>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IN" sz="1800" kern="1200" dirty="0" smtClean="0">
              <a:latin typeface="Times New Roman" pitchFamily="18" charset="0"/>
              <a:cs typeface="Times New Roman" pitchFamily="18" charset="0"/>
            </a:rPr>
            <a:t>Sensitive patient data could fall into the wrong hands as the data is store in registers</a:t>
          </a:r>
          <a:endParaRPr lang="en-US" sz="1800" kern="1200" dirty="0"/>
        </a:p>
      </dsp:txBody>
      <dsp:txXfrm rot="-5400000">
        <a:off x="1099504" y="1206582"/>
        <a:ext cx="6503766" cy="921288"/>
      </dsp:txXfrm>
    </dsp:sp>
    <dsp:sp modelId="{0F799BDC-2715-4595-A826-CCDA89BCEE0E}">
      <dsp:nvSpPr>
        <dsp:cNvPr id="0" name=""/>
        <dsp:cNvSpPr/>
      </dsp:nvSpPr>
      <dsp:spPr>
        <a:xfrm>
          <a:off x="199977" y="2210263"/>
          <a:ext cx="766904" cy="612995"/>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1511300" rtl="0">
            <a:lnSpc>
              <a:spcPct val="90000"/>
            </a:lnSpc>
            <a:spcBef>
              <a:spcPct val="0"/>
            </a:spcBef>
            <a:spcAft>
              <a:spcPct val="35000"/>
            </a:spcAft>
          </a:pPr>
          <a:endParaRPr lang="en-US" sz="3400" kern="1200"/>
        </a:p>
      </dsp:txBody>
      <dsp:txXfrm rot="-5400000">
        <a:off x="401446" y="2257823"/>
        <a:ext cx="306497" cy="517875"/>
      </dsp:txXfrm>
    </dsp:sp>
    <dsp:sp modelId="{F3DBD4E5-6557-47C9-9AC2-6DCC0229ACCE}">
      <dsp:nvSpPr>
        <dsp:cNvPr id="0" name=""/>
        <dsp:cNvSpPr/>
      </dsp:nvSpPr>
      <dsp:spPr>
        <a:xfrm rot="5400000">
          <a:off x="3865823" y="-793411"/>
          <a:ext cx="1020968" cy="6553606"/>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ea typeface="Times New Roman" panose="02020603050405020304" pitchFamily="18" charset="0"/>
              <a:cs typeface="Times New Roman" panose="02020603050405020304" pitchFamily="18" charset="0"/>
            </a:rPr>
            <a:t>Lack of communication between patient and doctor </a:t>
          </a:r>
          <a:endParaRPr lang="en-US" sz="1800" kern="1200" dirty="0"/>
        </a:p>
      </dsp:txBody>
      <dsp:txXfrm rot="-5400000">
        <a:off x="1099504" y="2022748"/>
        <a:ext cx="6503766" cy="921288"/>
      </dsp:txXfrm>
    </dsp:sp>
    <dsp:sp modelId="{A4939D45-DDAD-46D0-A790-90C55C4490F1}">
      <dsp:nvSpPr>
        <dsp:cNvPr id="0" name=""/>
        <dsp:cNvSpPr/>
      </dsp:nvSpPr>
      <dsp:spPr>
        <a:xfrm>
          <a:off x="199977" y="3026428"/>
          <a:ext cx="766904" cy="612995"/>
        </a:xfrm>
        <a:prstGeom prst="stripedRightArrow">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1511300" rtl="0">
            <a:lnSpc>
              <a:spcPct val="90000"/>
            </a:lnSpc>
            <a:spcBef>
              <a:spcPct val="0"/>
            </a:spcBef>
            <a:spcAft>
              <a:spcPct val="35000"/>
            </a:spcAft>
          </a:pPr>
          <a:endParaRPr lang="en-US" sz="3400" kern="1200"/>
        </a:p>
      </dsp:txBody>
      <dsp:txXfrm rot="-5400000">
        <a:off x="401446" y="3073988"/>
        <a:ext cx="306497" cy="517875"/>
      </dsp:txXfrm>
    </dsp:sp>
    <dsp:sp modelId="{2B7A90B6-117A-439D-9386-39E9B92ED30E}">
      <dsp:nvSpPr>
        <dsp:cNvPr id="0" name=""/>
        <dsp:cNvSpPr/>
      </dsp:nvSpPr>
      <dsp:spPr>
        <a:xfrm rot="5400000">
          <a:off x="3865823" y="22753"/>
          <a:ext cx="1020968" cy="6553606"/>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ea typeface="Times New Roman" panose="02020603050405020304" pitchFamily="18" charset="0"/>
              <a:cs typeface="Times New Roman" panose="02020603050405020304" pitchFamily="18" charset="0"/>
            </a:rPr>
            <a:t>No central database can be created as information is not available in database</a:t>
          </a:r>
          <a:endParaRPr lang="en-US" sz="1800" kern="1200" dirty="0"/>
        </a:p>
      </dsp:txBody>
      <dsp:txXfrm rot="-5400000">
        <a:off x="1099504" y="2838912"/>
        <a:ext cx="6503766" cy="921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28D17-990E-438C-99D1-FCEF2CAC9BC4}">
      <dsp:nvSpPr>
        <dsp:cNvPr id="0" name=""/>
        <dsp:cNvSpPr/>
      </dsp:nvSpPr>
      <dsp:spPr>
        <a:xfrm rot="10800000">
          <a:off x="1855699" y="1462"/>
          <a:ext cx="6181253" cy="1195067"/>
        </a:xfrm>
        <a:prstGeom prst="homePlate">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991" tIns="72390" rIns="135128" bIns="72390" numCol="1" spcCol="1270" anchor="ctr" anchorCtr="0">
          <a:noAutofit/>
        </a:bodyPr>
        <a:lstStyle/>
        <a:p>
          <a:pPr lvl="0" algn="ctr" defTabSz="844550" rtl="0">
            <a:lnSpc>
              <a:spcPct val="90000"/>
            </a:lnSpc>
            <a:spcBef>
              <a:spcPct val="0"/>
            </a:spcBef>
            <a:spcAft>
              <a:spcPct val="35000"/>
            </a:spcAft>
          </a:pPr>
          <a:r>
            <a:rPr lang="en-US" sz="1900" kern="1200" smtClean="0"/>
            <a:t>The E health care management  system is design for Any hospital to replace their existing manual, paper based system. </a:t>
          </a:r>
          <a:endParaRPr lang="en-US" sz="1900" kern="1200"/>
        </a:p>
      </dsp:txBody>
      <dsp:txXfrm rot="10800000">
        <a:off x="2154466" y="1462"/>
        <a:ext cx="5882486" cy="1195067"/>
      </dsp:txXfrm>
    </dsp:sp>
    <dsp:sp modelId="{D2C26A8C-981F-4B03-ADD6-757896451389}">
      <dsp:nvSpPr>
        <dsp:cNvPr id="0" name=""/>
        <dsp:cNvSpPr/>
      </dsp:nvSpPr>
      <dsp:spPr>
        <a:xfrm>
          <a:off x="1258165" y="1462"/>
          <a:ext cx="1195067" cy="1195067"/>
        </a:xfrm>
        <a:prstGeom prst="ellipse">
          <a:avLst/>
        </a:prstGeom>
        <a:blipFill rotWithShape="1">
          <a:blip xmlns:r="http://schemas.openxmlformats.org/officeDocument/2006/relationships" r:embed="rId1"/>
          <a:stretch>
            <a:fillRect/>
          </a:stretch>
        </a:blip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728E69-ECB7-4E61-A02B-DFBF82D59D34}">
      <dsp:nvSpPr>
        <dsp:cNvPr id="0" name=""/>
        <dsp:cNvSpPr/>
      </dsp:nvSpPr>
      <dsp:spPr>
        <a:xfrm rot="10800000">
          <a:off x="1855699" y="1553266"/>
          <a:ext cx="6181253" cy="1195067"/>
        </a:xfrm>
        <a:prstGeom prst="homePlate">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991" tIns="72390" rIns="135128" bIns="72390" numCol="1" spcCol="1270" anchor="ctr" anchorCtr="0">
          <a:noAutofit/>
        </a:bodyPr>
        <a:lstStyle/>
        <a:p>
          <a:pPr lvl="0" algn="ctr" defTabSz="844550" rtl="0">
            <a:lnSpc>
              <a:spcPct val="90000"/>
            </a:lnSpc>
            <a:spcBef>
              <a:spcPct val="0"/>
            </a:spcBef>
            <a:spcAft>
              <a:spcPct val="35000"/>
            </a:spcAft>
          </a:pPr>
          <a:r>
            <a:rPr lang="en-US" sz="1900" kern="1200" smtClean="0"/>
            <a:t>The new system  controls the following information such as  patient information, room availability, staff and operating room schedules, and patient invoices.</a:t>
          </a:r>
          <a:endParaRPr lang="en-US" sz="1900" kern="1200"/>
        </a:p>
      </dsp:txBody>
      <dsp:txXfrm rot="10800000">
        <a:off x="2154466" y="1553266"/>
        <a:ext cx="5882486" cy="1195067"/>
      </dsp:txXfrm>
    </dsp:sp>
    <dsp:sp modelId="{BF2CF82E-072A-42CE-8F48-FECA6F6F4C62}">
      <dsp:nvSpPr>
        <dsp:cNvPr id="0" name=""/>
        <dsp:cNvSpPr/>
      </dsp:nvSpPr>
      <dsp:spPr>
        <a:xfrm>
          <a:off x="1258165" y="1553266"/>
          <a:ext cx="1195067" cy="1195067"/>
        </a:xfrm>
        <a:prstGeom prst="ellipse">
          <a:avLst/>
        </a:prstGeom>
        <a:blipFill rotWithShape="1">
          <a:blip xmlns:r="http://schemas.openxmlformats.org/officeDocument/2006/relationships" r:embed="rId2"/>
          <a:stretch>
            <a:fillRect/>
          </a:stretch>
        </a:blip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C3D9E4-B2A4-46C2-AF9F-968387F0727E}">
      <dsp:nvSpPr>
        <dsp:cNvPr id="0" name=""/>
        <dsp:cNvSpPr/>
      </dsp:nvSpPr>
      <dsp:spPr>
        <a:xfrm rot="10800000">
          <a:off x="1855699" y="3105070"/>
          <a:ext cx="6181253" cy="1195067"/>
        </a:xfrm>
        <a:prstGeom prst="homePlate">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991" tIns="72390" rIns="135128" bIns="72390" numCol="1" spcCol="1270" anchor="ctr" anchorCtr="0">
          <a:noAutofit/>
        </a:bodyPr>
        <a:lstStyle/>
        <a:p>
          <a:pPr lvl="0" algn="ctr" defTabSz="844550" rtl="0">
            <a:lnSpc>
              <a:spcPct val="90000"/>
            </a:lnSpc>
            <a:spcBef>
              <a:spcPct val="0"/>
            </a:spcBef>
            <a:spcAft>
              <a:spcPct val="35000"/>
            </a:spcAft>
          </a:pPr>
          <a:r>
            <a:rPr lang="en-US" sz="1900" kern="1200" smtClean="0"/>
            <a:t>These services are to be provided in an efficient, cost effective manner, with the goal of reducing the time and resource currently required for such task</a:t>
          </a:r>
          <a:endParaRPr lang="en-US" sz="1900" kern="1200"/>
        </a:p>
      </dsp:txBody>
      <dsp:txXfrm rot="10800000">
        <a:off x="2154466" y="3105070"/>
        <a:ext cx="5882486" cy="1195067"/>
      </dsp:txXfrm>
    </dsp:sp>
    <dsp:sp modelId="{E18AC0C5-ED1A-4208-A41D-07150A4D7575}">
      <dsp:nvSpPr>
        <dsp:cNvPr id="0" name=""/>
        <dsp:cNvSpPr/>
      </dsp:nvSpPr>
      <dsp:spPr>
        <a:xfrm>
          <a:off x="1258165" y="3105070"/>
          <a:ext cx="1195067" cy="1195067"/>
        </a:xfrm>
        <a:prstGeom prst="ellipse">
          <a:avLst/>
        </a:prstGeom>
        <a:blipFill rotWithShape="1">
          <a:blip xmlns:r="http://schemas.openxmlformats.org/officeDocument/2006/relationships" r:embed="rId3"/>
          <a:stretch>
            <a:fillRect/>
          </a:stretch>
        </a:blip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E6312-E23B-4E7F-A017-F68F2F0132D3}" type="datetimeFigureOut">
              <a:rPr lang="en-US" smtClean="0"/>
              <a:pPr/>
              <a:t>9/14/2019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4E2A0-1C88-46C4-8280-9E9087202DF6}" type="slidenum">
              <a:rPr lang="en-US" smtClean="0"/>
              <a:pPr/>
              <a:t>‹#›</a:t>
            </a:fld>
            <a:endParaRPr lang="en-US" dirty="0"/>
          </a:p>
        </p:txBody>
      </p:sp>
    </p:spTree>
    <p:extLst>
      <p:ext uri="{BB962C8B-B14F-4D97-AF65-F5344CB8AC3E}">
        <p14:creationId xmlns:p14="http://schemas.microsoft.com/office/powerpoint/2010/main" val="3937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1" y="0"/>
            <a:ext cx="10033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1"/>
          <p:cNvSpPr>
            <a:spLocks noGrp="1"/>
          </p:cNvSpPr>
          <p:nvPr>
            <p:ph type="ctrTitle"/>
          </p:nvPr>
        </p:nvSpPr>
        <p:spPr>
          <a:xfrm>
            <a:off x="1621537" y="1267485"/>
            <a:ext cx="9647975" cy="5133316"/>
          </a:xfrm>
        </p:spPr>
        <p:txBody>
          <a:bodyPr/>
          <a:lstStyle>
            <a:lvl1pPr>
              <a:defRPr sz="11500"/>
            </a:lvl1pPr>
          </a:lstStyle>
          <a:p>
            <a:r>
              <a:rPr lang="en-US" smtClean="0"/>
              <a:t>Click to edit Master title style</a:t>
            </a:r>
            <a:endParaRPr lang="en-US" dirty="0"/>
          </a:p>
        </p:txBody>
      </p:sp>
      <p:sp>
        <p:nvSpPr>
          <p:cNvPr id="3" name="Subtitle 2"/>
          <p:cNvSpPr>
            <a:spLocks noGrp="1"/>
          </p:cNvSpPr>
          <p:nvPr>
            <p:ph type="subTitle" idx="1"/>
          </p:nvPr>
        </p:nvSpPr>
        <p:spPr>
          <a:xfrm>
            <a:off x="1621536" y="201703"/>
            <a:ext cx="8252777"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AFFB9B-9FB8-469E-96F9-4D32314110B6}" type="datetimeFigureOut">
              <a:rPr lang="en-US" smtClean="0"/>
              <a:pPr/>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867293" y="236416"/>
            <a:ext cx="1047068" cy="365125"/>
          </a:xfrm>
        </p:spPr>
        <p:txBody>
          <a:bodyPr/>
          <a:lstStyle>
            <a:lvl1pPr>
              <a:defRPr sz="1400"/>
            </a:lvl1pPr>
          </a:lstStyle>
          <a:p>
            <a:fld id="{6D22F896-40B5-4ADD-8801-0D06FADFA095}" type="slidenum">
              <a:rPr lang="en-US" smtClean="0"/>
              <a:pPr/>
              <a:t>‹#›</a:t>
            </a:fld>
            <a:endParaRPr lang="en-US" dirty="0"/>
          </a:p>
        </p:txBody>
      </p:sp>
      <p:grpSp>
        <p:nvGrpSpPr>
          <p:cNvPr id="7" name="Group 6"/>
          <p:cNvGrpSpPr/>
          <p:nvPr/>
        </p:nvGrpSpPr>
        <p:grpSpPr>
          <a:xfrm>
            <a:off x="9956800" y="209550"/>
            <a:ext cx="876301" cy="431800"/>
            <a:chOff x="7467600" y="209550"/>
            <a:chExt cx="657226" cy="431800"/>
          </a:xfrm>
          <a:solidFill>
            <a:schemeClr val="tx2">
              <a:lumMod val="60000"/>
              <a:lumOff val="40000"/>
            </a:schemeClr>
          </a:solidFill>
        </p:grpSpPr>
        <p:sp>
          <p:nvSpPr>
            <p:cNvPr id="8"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FF1211-4E0C-4AB3-B04F-585959BDAFE8}" type="datetimeFigureOut">
              <a:rPr lang="en-US" smtClean="0"/>
              <a:pPr/>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transition spd="slow">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DECAF-D3BE-4069-9C78-642ECCD01477}" type="datetimeFigureOut">
              <a:rPr lang="en-US" smtClean="0"/>
              <a:pPr/>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25600" y="5257800"/>
            <a:ext cx="9652000" cy="1143000"/>
          </a:xfrm>
        </p:spPr>
        <p:txBody>
          <a:bodyPr>
            <a:noAutofit/>
          </a:bodyPr>
          <a:lstStyle>
            <a:lvl1pPr algn="l">
              <a:defRPr sz="7200" baseline="0">
                <a:ln w="12700">
                  <a:solidFill>
                    <a:schemeClr val="tx2"/>
                  </a:solidFill>
                </a:ln>
              </a:defRPr>
            </a:lvl1pPr>
          </a:lstStyle>
          <a:p>
            <a:r>
              <a:rPr lang="en-US" smtClean="0"/>
              <a:t>Click to edit Master title style</a:t>
            </a:r>
            <a:endParaRPr lang="en-US" dirty="0"/>
          </a:p>
        </p:txBody>
      </p:sp>
      <p:sp>
        <p:nvSpPr>
          <p:cNvPr id="3" name="Content Placeholder 2"/>
          <p:cNvSpPr>
            <a:spLocks noGrp="1"/>
          </p:cNvSpPr>
          <p:nvPr>
            <p:ph idx="1"/>
          </p:nvPr>
        </p:nvSpPr>
        <p:spPr>
          <a:xfrm>
            <a:off x="1625600" y="838200"/>
            <a:ext cx="99568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FBDC27-E420-4878-9EE6-7B9656D6442A}" type="datetimeFigureOut">
              <a:rPr lang="en-US" smtClean="0"/>
              <a:pPr/>
              <a:t>9/14/2019</a:t>
            </a:fld>
            <a:endParaRPr lang="en-US" dirty="0"/>
          </a:p>
        </p:txBody>
      </p:sp>
      <p:sp>
        <p:nvSpPr>
          <p:cNvPr id="10" name="Slide Number Placeholder 9"/>
          <p:cNvSpPr>
            <a:spLocks noGrp="1"/>
          </p:cNvSpPr>
          <p:nvPr>
            <p:ph type="sldNum" sz="quarter" idx="11"/>
          </p:nvPr>
        </p:nvSpPr>
        <p:spPr/>
        <p:txBody>
          <a:bodyPr/>
          <a:lstStyle/>
          <a:p>
            <a:fld id="{6D22F896-40B5-4ADD-8801-0D06FADFA095}" type="slidenum">
              <a:rPr lang="en-US" smtClean="0"/>
              <a:pPr/>
              <a:t>‹#›</a:t>
            </a:fld>
            <a:endParaRPr lang="en-US" dirty="0"/>
          </a:p>
        </p:txBody>
      </p:sp>
      <p:sp>
        <p:nvSpPr>
          <p:cNvPr id="12" name="Footer Placeholder 11"/>
          <p:cNvSpPr>
            <a:spLocks noGrp="1"/>
          </p:cNvSpPr>
          <p:nvPr>
            <p:ph type="ftr" sz="quarter" idx="12"/>
          </p:nvPr>
        </p:nvSpPr>
        <p:spPr/>
        <p:txBody>
          <a:bodyPr/>
          <a:lstStyle/>
          <a:p>
            <a:endParaRPr lang="en-US" dirty="0"/>
          </a:p>
        </p:txBody>
      </p:sp>
    </p:spTree>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25600" y="4484080"/>
            <a:ext cx="9652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3" name="Title 1"/>
          <p:cNvSpPr>
            <a:spLocks noGrp="1"/>
          </p:cNvSpPr>
          <p:nvPr>
            <p:ph type="title"/>
          </p:nvPr>
        </p:nvSpPr>
        <p:spPr>
          <a:xfrm>
            <a:off x="1625600" y="5257800"/>
            <a:ext cx="9652000" cy="1143000"/>
          </a:xfrm>
        </p:spPr>
        <p:txBody>
          <a:bodyPr>
            <a:noAutofit/>
          </a:bodyPr>
          <a:lstStyle>
            <a:lvl1pPr algn="l">
              <a:defRPr sz="7200" baseline="0">
                <a:ln w="12700">
                  <a:solidFill>
                    <a:schemeClr val="tx2"/>
                  </a:solidFill>
                </a:ln>
              </a:defRPr>
            </a:lvl1pPr>
          </a:lstStyle>
          <a:p>
            <a:r>
              <a:rPr lang="en-US" smtClean="0"/>
              <a:t>Click to edit Master title style</a:t>
            </a:r>
            <a:endParaRPr lang="en-US" dirty="0"/>
          </a:p>
        </p:txBody>
      </p:sp>
      <p:sp>
        <p:nvSpPr>
          <p:cNvPr id="19" name="Date Placeholder 18"/>
          <p:cNvSpPr>
            <a:spLocks noGrp="1"/>
          </p:cNvSpPr>
          <p:nvPr>
            <p:ph type="dt" sz="half" idx="10"/>
          </p:nvPr>
        </p:nvSpPr>
        <p:spPr/>
        <p:txBody>
          <a:bodyPr/>
          <a:lstStyle/>
          <a:p>
            <a:fld id="{0F7F47CF-67C9-420C-80A5-E2069FF0C2DF}" type="datetimeFigureOut">
              <a:rPr lang="en-US" smtClean="0"/>
              <a:pPr/>
              <a:t>9/14/2019</a:t>
            </a:fld>
            <a:endParaRPr lang="en-US" dirty="0"/>
          </a:p>
        </p:txBody>
      </p:sp>
      <p:sp>
        <p:nvSpPr>
          <p:cNvPr id="20" name="Slide Number Placeholder 19"/>
          <p:cNvSpPr>
            <a:spLocks noGrp="1"/>
          </p:cNvSpPr>
          <p:nvPr>
            <p:ph type="sldNum" sz="quarter" idx="11"/>
          </p:nvPr>
        </p:nvSpPr>
        <p:spPr/>
        <p:txBody>
          <a:bodyPr/>
          <a:lstStyle/>
          <a:p>
            <a:fld id="{6D22F896-40B5-4ADD-8801-0D06FADFA095}" type="slidenum">
              <a:rPr lang="en-US" smtClean="0"/>
              <a:pPr/>
              <a:t>‹#›</a:t>
            </a:fld>
            <a:endParaRPr lang="en-US" dirty="0"/>
          </a:p>
        </p:txBody>
      </p:sp>
      <p:sp>
        <p:nvSpPr>
          <p:cNvPr id="21" name="Footer Placeholder 20"/>
          <p:cNvSpPr>
            <a:spLocks noGrp="1"/>
          </p:cNvSpPr>
          <p:nvPr>
            <p:ph type="ftr" sz="quarter" idx="12"/>
          </p:nvPr>
        </p:nvSpPr>
        <p:spPr/>
        <p:txBody>
          <a:bodyPr/>
          <a:lstStyle/>
          <a:p>
            <a:endParaRPr lang="en-US" dirty="0"/>
          </a:p>
        </p:txBody>
      </p:sp>
    </p:spTree>
  </p:cSld>
  <p:clrMapOvr>
    <a:masterClrMapping/>
  </p:clrMapOvr>
  <p:transition spd="slow">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pPr/>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Content Placeholder 8"/>
          <p:cNvSpPr>
            <a:spLocks noGrp="1"/>
          </p:cNvSpPr>
          <p:nvPr>
            <p:ph sz="quarter" idx="13"/>
          </p:nvPr>
        </p:nvSpPr>
        <p:spPr>
          <a:xfrm>
            <a:off x="1621536" y="841248"/>
            <a:ext cx="4974336"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803136" y="841248"/>
            <a:ext cx="4974336"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625600" y="841248"/>
            <a:ext cx="4978400"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807201" y="841248"/>
            <a:ext cx="4980356"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6BEA702-9B29-41CC-9BCC-3DF8A0D379FE}" type="datetimeFigureOut">
              <a:rPr lang="en-US" smtClean="0"/>
              <a:pPr/>
              <a:t>9/14/2019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Content Placeholder 10"/>
          <p:cNvSpPr>
            <a:spLocks noGrp="1"/>
          </p:cNvSpPr>
          <p:nvPr>
            <p:ph sz="quarter" idx="13"/>
          </p:nvPr>
        </p:nvSpPr>
        <p:spPr>
          <a:xfrm>
            <a:off x="1621536" y="1380744"/>
            <a:ext cx="4974336" cy="38404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4"/>
          </p:nvPr>
        </p:nvSpPr>
        <p:spPr>
          <a:xfrm>
            <a:off x="6803136" y="1380743"/>
            <a:ext cx="4974336" cy="38404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pPr/>
              <a:t>9/14/2019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transition spd="slow">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EC5CECA-2D3A-4680-9B49-752200DE467C}" type="datetimeFigureOut">
              <a:rPr lang="en-US" smtClean="0"/>
              <a:pPr/>
              <a:t>9/14/2019</a:t>
            </a:fld>
            <a:endParaRPr lang="en-US" dirty="0"/>
          </a:p>
        </p:txBody>
      </p:sp>
      <p:sp>
        <p:nvSpPr>
          <p:cNvPr id="6" name="Slide Number Placeholder 5"/>
          <p:cNvSpPr>
            <a:spLocks noGrp="1"/>
          </p:cNvSpPr>
          <p:nvPr>
            <p:ph type="sldNum" sz="quarter" idx="11"/>
          </p:nvPr>
        </p:nvSpPr>
        <p:spPr/>
        <p:txBody>
          <a:bodyPr/>
          <a:lstStyle/>
          <a:p>
            <a:fld id="{6D22F896-40B5-4ADD-8801-0D06FADFA095}"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1" y="395287"/>
            <a:ext cx="4011084" cy="1162050"/>
          </a:xfrm>
        </p:spPr>
        <p:txBody>
          <a:bodyPr anchor="b"/>
          <a:lstStyle>
            <a:lvl1pPr algn="l">
              <a:defRPr sz="2000" b="1">
                <a:ln>
                  <a:noFill/>
                </a:ln>
                <a:solidFill>
                  <a:srgbClr val="FF7605"/>
                </a:solidFill>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7620001" y="1557338"/>
            <a:ext cx="4011084"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Content Placeholder 13"/>
          <p:cNvSpPr>
            <a:spLocks noGrp="1"/>
          </p:cNvSpPr>
          <p:nvPr>
            <p:ph sz="quarter" idx="13"/>
          </p:nvPr>
        </p:nvSpPr>
        <p:spPr>
          <a:xfrm>
            <a:off x="1219200" y="381000"/>
            <a:ext cx="64008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8"/>
          <p:cNvSpPr>
            <a:spLocks noGrp="1"/>
          </p:cNvSpPr>
          <p:nvPr>
            <p:ph type="dt" sz="half" idx="14"/>
          </p:nvPr>
        </p:nvSpPr>
        <p:spPr/>
        <p:txBody>
          <a:bodyPr/>
          <a:lstStyle/>
          <a:p>
            <a:fld id="{50C3BFE2-83B7-4B0A-B9D3-AB28331082B3}" type="datetimeFigureOut">
              <a:rPr lang="en-US" smtClean="0"/>
              <a:pPr/>
              <a:t>9/14/2019</a:t>
            </a:fld>
            <a:endParaRPr lang="en-US" dirty="0"/>
          </a:p>
        </p:txBody>
      </p:sp>
      <p:sp>
        <p:nvSpPr>
          <p:cNvPr id="10" name="Slide Number Placeholder 9"/>
          <p:cNvSpPr>
            <a:spLocks noGrp="1"/>
          </p:cNvSpPr>
          <p:nvPr>
            <p:ph type="sldNum" sz="quarter" idx="15"/>
          </p:nvPr>
        </p:nvSpPr>
        <p:spPr/>
        <p:txBody>
          <a:bodyPr/>
          <a:lstStyle/>
          <a:p>
            <a:fld id="{6D22F896-40B5-4ADD-8801-0D06FADFA095}" type="slidenum">
              <a:rPr lang="en-US" smtClean="0"/>
              <a:pPr/>
              <a:t>‹#›</a:t>
            </a:fld>
            <a:endParaRPr lang="en-US" dirty="0"/>
          </a:p>
        </p:txBody>
      </p:sp>
      <p:sp>
        <p:nvSpPr>
          <p:cNvPr id="13" name="Footer Placeholder 12"/>
          <p:cNvSpPr>
            <a:spLocks noGrp="1"/>
          </p:cNvSpPr>
          <p:nvPr>
            <p:ph type="ftr" sz="quarter" idx="16"/>
          </p:nvPr>
        </p:nvSpPr>
        <p:spPr/>
        <p:txBody>
          <a:bodyPr/>
          <a:lstStyle/>
          <a:p>
            <a:endParaRPr lang="en-US" dirty="0"/>
          </a:p>
        </p:txBody>
      </p:sp>
    </p:spTree>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5600" y="4624754"/>
            <a:ext cx="7315200" cy="404446"/>
          </a:xfrm>
        </p:spPr>
        <p:txBody>
          <a:bodyPr bIns="0" anchor="b"/>
          <a:lstStyle>
            <a:lvl1pPr algn="l">
              <a:defRPr sz="2000" b="1">
                <a:ln w="12700">
                  <a:noFill/>
                </a:ln>
                <a:solidFill>
                  <a:schemeClr val="tx1"/>
                </a:solidFill>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65300" y="381000"/>
            <a:ext cx="7823200" cy="40814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625600" y="5029200"/>
            <a:ext cx="53848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pPr/>
              <a:t>9/14/2019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2" name="Rectangle 11"/>
          <p:cNvSpPr/>
          <p:nvPr/>
        </p:nvSpPr>
        <p:spPr>
          <a:xfrm>
            <a:off x="0" y="0"/>
            <a:ext cx="3048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13" name="Rectangle 12"/>
          <p:cNvSpPr/>
          <p:nvPr/>
        </p:nvSpPr>
        <p:spPr>
          <a:xfrm>
            <a:off x="0" y="0"/>
            <a:ext cx="3048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625600" y="5257800"/>
            <a:ext cx="9652000" cy="1143000"/>
          </a:xfrm>
          <a:prstGeom prst="rect">
            <a:avLst/>
          </a:prstGeom>
        </p:spPr>
        <p:txBody>
          <a:bodyPr vert="horz" lIns="91440" tIns="45720" rIns="91440" bIns="45720" rtlCol="0" anchor="b">
            <a:noAutofit/>
          </a:bodyPr>
          <a:lstStyle/>
          <a:p>
            <a:endParaRPr lang="en-US" dirty="0"/>
          </a:p>
        </p:txBody>
      </p:sp>
      <p:sp>
        <p:nvSpPr>
          <p:cNvPr id="3" name="Text Placeholder 2"/>
          <p:cNvSpPr>
            <a:spLocks noGrp="1"/>
          </p:cNvSpPr>
          <p:nvPr>
            <p:ph type="body" idx="1"/>
          </p:nvPr>
        </p:nvSpPr>
        <p:spPr>
          <a:xfrm>
            <a:off x="1625600" y="838200"/>
            <a:ext cx="9956800" cy="4419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679573" y="6553200"/>
            <a:ext cx="9550400"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11582400" y="5740401"/>
            <a:ext cx="508000"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fld id="{6D22F896-40B5-4ADD-8801-0D06FADFA095}" type="slidenum">
              <a:rPr lang="en-US" smtClean="0"/>
              <a:pPr/>
              <a:t>‹#›</a:t>
            </a:fld>
            <a:endParaRPr lang="en-US" dirty="0"/>
          </a:p>
        </p:txBody>
      </p:sp>
      <p:sp>
        <p:nvSpPr>
          <p:cNvPr id="16" name="Freeform 5"/>
          <p:cNvSpPr>
            <a:spLocks/>
          </p:cNvSpPr>
          <p:nvPr/>
        </p:nvSpPr>
        <p:spPr bwMode="auto">
          <a:xfrm>
            <a:off x="11271252" y="5715000"/>
            <a:ext cx="323849"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2"/>
          </p:nvPr>
        </p:nvSpPr>
        <p:spPr>
          <a:xfrm rot="16200000">
            <a:off x="-1160581" y="4783016"/>
            <a:ext cx="2625969" cy="304800"/>
          </a:xfrm>
          <a:prstGeom prst="rect">
            <a:avLst/>
          </a:prstGeom>
        </p:spPr>
        <p:txBody>
          <a:bodyPr vert="horz" lIns="91440" tIns="45720" rIns="91440" bIns="45720" rtlCol="0" anchor="ctr"/>
          <a:lstStyle>
            <a:lvl1pPr algn="l">
              <a:defRPr sz="1200">
                <a:solidFill>
                  <a:srgbClr val="FFFFFF"/>
                </a:solidFill>
              </a:defRPr>
            </a:lvl1pPr>
          </a:lstStyle>
          <a:p>
            <a:fld id="{C35BB1C6-BF8F-4481-8AB2-603A1C8A906A}" type="datetimeFigureOut">
              <a:rPr lang="en-US" smtClean="0"/>
              <a:pPr/>
              <a:t>9/14/2019</a:t>
            </a:fld>
            <a:endParaRPr lang="en-US" dirty="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hf sldNum="0" hdr="0" ftr="0" dt="0"/>
  <p:txStyles>
    <p:titleStyle>
      <a:lvl1pPr algn="l" defTabSz="914400" rtl="0" eaLnBrk="1" latinLnBrk="0" hangingPunct="1">
        <a:spcBef>
          <a:spcPct val="0"/>
        </a:spcBef>
        <a:buNone/>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chemeClr val="accent2">
                <a:lumMod val="60000"/>
                <a:lumOff val="40000"/>
              </a:schemeClr>
            </a:gs>
            <a:gs pos="49000">
              <a:schemeClr val="bg1">
                <a:lumMod val="95000"/>
              </a:schemeClr>
            </a:gs>
            <a:gs pos="85000">
              <a:srgbClr val="D4DEFF"/>
            </a:gs>
            <a:gs pos="100000">
              <a:srgbClr val="96AB94"/>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CB0BE2-4CEB-4DB0-9419-E9475C942971}"/>
              </a:ext>
            </a:extLst>
          </p:cNvPr>
          <p:cNvSpPr>
            <a:spLocks noGrp="1"/>
          </p:cNvSpPr>
          <p:nvPr>
            <p:ph type="title"/>
          </p:nvPr>
        </p:nvSpPr>
        <p:spPr>
          <a:xfrm>
            <a:off x="307975" y="385611"/>
            <a:ext cx="11089829" cy="1219200"/>
          </a:xfrm>
        </p:spPr>
        <p:txBody>
          <a:bodyPr>
            <a:normAutofit fontScale="90000"/>
          </a:bodyPr>
          <a:lstStyle/>
          <a:p>
            <a:r>
              <a:rPr lang="en-US" sz="9800" b="1" dirty="0" smtClean="0">
                <a:effectLst>
                  <a:outerShdw blurRad="38100" dist="38100" dir="2700000" algn="tl">
                    <a:srgbClr val="000000">
                      <a:alpha val="43137"/>
                    </a:srgbClr>
                  </a:outerShdw>
                </a:effectLst>
                <a:latin typeface="Pristina" pitchFamily="66" charset="0"/>
              </a:rPr>
              <a:t>E-health</a:t>
            </a:r>
            <a:r>
              <a:rPr lang="en-US" sz="10700" b="1" dirty="0" smtClean="0">
                <a:effectLst>
                  <a:outerShdw blurRad="38100" dist="38100" dir="2700000" algn="tl">
                    <a:srgbClr val="000000">
                      <a:alpha val="43137"/>
                    </a:srgbClr>
                  </a:outerShdw>
                </a:effectLst>
                <a:latin typeface="Pristina" pitchFamily="66" charset="0"/>
              </a:rPr>
              <a:t> care </a:t>
            </a:r>
            <a:r>
              <a:rPr lang="en-US" sz="5300" i="1" dirty="0" smtClean="0">
                <a:effectLst>
                  <a:outerShdw blurRad="38100" dist="38100" dir="2700000" algn="tl">
                    <a:srgbClr val="000000">
                      <a:alpha val="43137"/>
                    </a:srgbClr>
                  </a:outerShdw>
                </a:effectLst>
              </a:rPr>
              <a:t>management system</a:t>
            </a:r>
            <a:endParaRPr lang="en-US" sz="5300" i="1"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xmlns="" id="{E55FC293-ECBC-4BCB-86EE-50CD448E2744}"/>
              </a:ext>
            </a:extLst>
          </p:cNvPr>
          <p:cNvSpPr>
            <a:spLocks noGrp="1"/>
          </p:cNvSpPr>
          <p:nvPr>
            <p:ph type="body" idx="4294967295"/>
          </p:nvPr>
        </p:nvSpPr>
        <p:spPr>
          <a:xfrm>
            <a:off x="460375" y="2552392"/>
            <a:ext cx="6876596" cy="1638214"/>
          </a:xfrm>
          <a:ln>
            <a:solidFill>
              <a:schemeClr val="tx1">
                <a:lumMod val="75000"/>
              </a:schemeClr>
            </a:solidFill>
          </a:ln>
        </p:spPr>
        <p:txBody>
          <a:bodyPr>
            <a:noAutofit/>
          </a:bodyPr>
          <a:lstStyle/>
          <a:p>
            <a:pPr>
              <a:buNone/>
            </a:pPr>
            <a:r>
              <a:rPr lang="en-US" sz="3200" dirty="0" smtClean="0">
                <a:solidFill>
                  <a:schemeClr val="tx2">
                    <a:lumMod val="75000"/>
                  </a:schemeClr>
                </a:solidFill>
                <a:effectLst>
                  <a:outerShdw blurRad="38100" dist="38100" dir="2700000" algn="tl">
                    <a:srgbClr val="000000">
                      <a:alpha val="43137"/>
                    </a:srgbClr>
                  </a:outerShdw>
                </a:effectLst>
                <a:latin typeface="Brush Script MT" pitchFamily="66" charset="0"/>
              </a:rPr>
              <a:t>Project By  : </a:t>
            </a:r>
            <a:r>
              <a:rPr lang="en-US" sz="3200" dirty="0" err="1" smtClean="0">
                <a:solidFill>
                  <a:schemeClr val="tx2">
                    <a:lumMod val="75000"/>
                  </a:schemeClr>
                </a:solidFill>
                <a:effectLst>
                  <a:outerShdw blurRad="38100" dist="38100" dir="2700000" algn="tl">
                    <a:srgbClr val="000000">
                      <a:alpha val="43137"/>
                    </a:srgbClr>
                  </a:outerShdw>
                </a:effectLst>
                <a:latin typeface="Brush Script MT" pitchFamily="66" charset="0"/>
              </a:rPr>
              <a:t>Mohd</a:t>
            </a:r>
            <a:r>
              <a:rPr lang="en-US" sz="3200" dirty="0" smtClean="0">
                <a:solidFill>
                  <a:schemeClr val="tx2">
                    <a:lumMod val="75000"/>
                  </a:schemeClr>
                </a:solidFill>
                <a:effectLst>
                  <a:outerShdw blurRad="38100" dist="38100" dir="2700000" algn="tl">
                    <a:srgbClr val="000000">
                      <a:alpha val="43137"/>
                    </a:srgbClr>
                  </a:outerShdw>
                </a:effectLst>
                <a:latin typeface="Brush Script MT" pitchFamily="66" charset="0"/>
              </a:rPr>
              <a:t>  </a:t>
            </a:r>
            <a:r>
              <a:rPr lang="en-US" sz="3200" dirty="0" err="1" smtClean="0">
                <a:solidFill>
                  <a:schemeClr val="tx2">
                    <a:lumMod val="75000"/>
                  </a:schemeClr>
                </a:solidFill>
                <a:effectLst>
                  <a:outerShdw blurRad="38100" dist="38100" dir="2700000" algn="tl">
                    <a:srgbClr val="000000">
                      <a:alpha val="43137"/>
                    </a:srgbClr>
                  </a:outerShdw>
                </a:effectLst>
                <a:latin typeface="Brush Script MT" pitchFamily="66" charset="0"/>
              </a:rPr>
              <a:t>Fahad</a:t>
            </a:r>
            <a:r>
              <a:rPr lang="en-US" sz="3200" dirty="0">
                <a:solidFill>
                  <a:schemeClr val="tx2">
                    <a:lumMod val="75000"/>
                  </a:schemeClr>
                </a:solidFill>
                <a:effectLst>
                  <a:outerShdw blurRad="38100" dist="38100" dir="2700000" algn="tl">
                    <a:srgbClr val="000000">
                      <a:alpha val="43137"/>
                    </a:srgbClr>
                  </a:outerShdw>
                </a:effectLst>
                <a:latin typeface="Brush Script MT" pitchFamily="66" charset="0"/>
              </a:rPr>
              <a:t> </a:t>
            </a:r>
            <a:r>
              <a:rPr lang="en-US" sz="2700" dirty="0" smtClean="0">
                <a:solidFill>
                  <a:schemeClr val="tx2">
                    <a:lumMod val="75000"/>
                  </a:schemeClr>
                </a:solidFill>
                <a:effectLst>
                  <a:outerShdw blurRad="38100" dist="38100" dir="2700000" algn="tl">
                    <a:srgbClr val="000000">
                      <a:alpha val="43137"/>
                    </a:srgbClr>
                  </a:outerShdw>
                </a:effectLst>
                <a:latin typeface="Brush Script MT" pitchFamily="66" charset="0"/>
              </a:rPr>
              <a:t>	</a:t>
            </a:r>
            <a:endParaRPr lang="en-US" sz="2700" dirty="0">
              <a:solidFill>
                <a:schemeClr val="tx2">
                  <a:lumMod val="75000"/>
                </a:schemeClr>
              </a:solidFill>
              <a:effectLst>
                <a:outerShdw blurRad="38100" dist="38100" dir="2700000" algn="tl">
                  <a:srgbClr val="000000">
                    <a:alpha val="43137"/>
                  </a:srgbClr>
                </a:outerShdw>
              </a:effectLst>
              <a:latin typeface="Brush Script MT" pitchFamily="66" charset="0"/>
            </a:endParaRPr>
          </a:p>
        </p:txBody>
      </p:sp>
      <p:sp>
        <p:nvSpPr>
          <p:cNvPr id="3076" name="AutoShape 4" descr="Image result for hospital management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077" name="Picture 5"/>
          <p:cNvPicPr>
            <a:picLocks noChangeAspect="1" noChangeArrowheads="1"/>
          </p:cNvPicPr>
          <p:nvPr/>
        </p:nvPicPr>
        <p:blipFill>
          <a:blip r:embed="rId2"/>
          <a:srcRect/>
          <a:stretch>
            <a:fillRect/>
          </a:stretch>
        </p:blipFill>
        <p:spPr bwMode="auto">
          <a:xfrm>
            <a:off x="7531625" y="1624777"/>
            <a:ext cx="4149514" cy="2565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5301803" y="5041492"/>
            <a:ext cx="6096000" cy="400110"/>
          </a:xfrm>
          <a:prstGeom prst="rect">
            <a:avLst/>
          </a:prstGeom>
        </p:spPr>
        <p:txBody>
          <a:bodyPr>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 </a:t>
            </a:r>
            <a:r>
              <a:rPr lang="en-US" sz="2000" b="1" dirty="0" smtClean="0">
                <a:effectLst>
                  <a:outerShdw blurRad="38100" dist="38100" dir="2700000" algn="tl">
                    <a:srgbClr val="000000">
                      <a:alpha val="43137"/>
                    </a:srgbClr>
                  </a:outerShdw>
                </a:effectLst>
                <a:latin typeface="Times New Roman" pitchFamily="18" charset="0"/>
                <a:cs typeface="Times New Roman" pitchFamily="18" charset="0"/>
              </a:rPr>
              <a:t>					</a:t>
            </a:r>
            <a:endParaRPr lang="en-US" sz="2000"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xmlns="" id="{E55FC293-ECBC-4BCB-86EE-50CD448E2744}"/>
              </a:ext>
            </a:extLst>
          </p:cNvPr>
          <p:cNvSpPr txBox="1">
            <a:spLocks/>
          </p:cNvSpPr>
          <p:nvPr/>
        </p:nvSpPr>
        <p:spPr>
          <a:xfrm>
            <a:off x="6311900" y="4832446"/>
            <a:ext cx="5740400" cy="806354"/>
          </a:xfrm>
          <a:prstGeom prst="rect">
            <a:avLst/>
          </a:prstGeom>
          <a:ln>
            <a:solidFill>
              <a:schemeClr val="tx1">
                <a:lumMod val="7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marL="0" indent="0">
              <a:buNone/>
            </a:pPr>
            <a:r>
              <a:rPr lang="en-US" sz="1400" b="1" dirty="0">
                <a:latin typeface="Bodoni MT Black" pitchFamily="18" charset="0"/>
              </a:rPr>
              <a:t>DECCAN COLLEGE OF ENGINEERING AND TECHNOLOGY</a:t>
            </a:r>
          </a:p>
          <a:p>
            <a:pPr marL="0" indent="0">
              <a:buNone/>
            </a:pPr>
            <a:r>
              <a:rPr lang="en-US" sz="1200" b="1" dirty="0"/>
              <a:t>	</a:t>
            </a:r>
            <a:r>
              <a:rPr lang="en-US" sz="1200" b="1" dirty="0" smtClean="0"/>
              <a:t>(</a:t>
            </a:r>
            <a:r>
              <a:rPr lang="en-US" sz="1200" b="1" dirty="0"/>
              <a:t>AFFILIATED TO OSMANIA UNIVERSITY, HYDERABAD)</a:t>
            </a:r>
            <a:endParaRPr lang="en-US" sz="1200" dirty="0"/>
          </a:p>
          <a:p>
            <a:pPr marL="0" indent="0">
              <a:buNone/>
            </a:pPr>
            <a:r>
              <a:rPr lang="en-US" sz="1200" b="1" dirty="0" smtClean="0"/>
              <a:t>	     DEPARTMENT </a:t>
            </a:r>
            <a:r>
              <a:rPr lang="en-US" sz="1200" b="1" dirty="0"/>
              <a:t>OF INFORMATION TECHNOLOGY</a:t>
            </a:r>
            <a:endParaRPr lang="en-US" sz="1200" dirty="0"/>
          </a:p>
          <a:p>
            <a:pPr>
              <a:buFont typeface="Arial" pitchFamily="34" charset="0"/>
              <a:buNone/>
            </a:pPr>
            <a:r>
              <a:rPr lang="en-US" sz="1200" dirty="0" smtClean="0">
                <a:solidFill>
                  <a:schemeClr val="tx2">
                    <a:lumMod val="75000"/>
                  </a:schemeClr>
                </a:solidFill>
                <a:effectLst>
                  <a:outerShdw blurRad="38100" dist="38100" dir="2700000" algn="tl">
                    <a:srgbClr val="000000">
                      <a:alpha val="43137"/>
                    </a:srgbClr>
                  </a:outerShdw>
                </a:effectLst>
                <a:latin typeface="Brush Script MT" pitchFamily="66" charset="0"/>
              </a:rPr>
              <a:t>	</a:t>
            </a:r>
            <a:endParaRPr lang="en-US" sz="1200" dirty="0">
              <a:solidFill>
                <a:schemeClr val="tx2">
                  <a:lumMod val="75000"/>
                </a:schemeClr>
              </a:solidFill>
              <a:effectLst>
                <a:outerShdw blurRad="38100" dist="38100" dir="2700000" algn="tl">
                  <a:srgbClr val="000000">
                    <a:alpha val="43137"/>
                  </a:srgbClr>
                </a:outerShdw>
              </a:effectLst>
              <a:latin typeface="Brush Script MT" pitchFamily="66" charset="0"/>
            </a:endParaRPr>
          </a:p>
        </p:txBody>
      </p:sp>
    </p:spTree>
    <p:extLst>
      <p:ext uri="{BB962C8B-B14F-4D97-AF65-F5344CB8AC3E}">
        <p14:creationId xmlns:p14="http://schemas.microsoft.com/office/powerpoint/2010/main" val="1064931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77"/>
                                        </p:tgtEl>
                                        <p:attrNameLst>
                                          <p:attrName>style.visibility</p:attrName>
                                        </p:attrNameLst>
                                      </p:cBhvr>
                                      <p:to>
                                        <p:strVal val="visible"/>
                                      </p:to>
                                    </p:set>
                                    <p:animEffect transition="in" filter="randombar(horizontal)">
                                      <p:cBhvr>
                                        <p:cTn id="12" dur="500"/>
                                        <p:tgtEl>
                                          <p:spTgt spid="30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7" y="216795"/>
            <a:ext cx="10972800" cy="772510"/>
          </a:xfrm>
        </p:spPr>
        <p:txBody>
          <a:bodyPr>
            <a:normAutofit fontScale="90000"/>
          </a:bodyPr>
          <a:lstStyle/>
          <a:p>
            <a:pPr algn="l"/>
            <a:r>
              <a:rPr lang="en-US" sz="4800" u="sng" dirty="0" smtClean="0">
                <a:solidFill>
                  <a:schemeClr val="bg1"/>
                </a:solidFill>
              </a:rPr>
              <a:t/>
            </a:r>
            <a:br>
              <a:rPr lang="en-US" sz="4800" u="sng" dirty="0" smtClean="0">
                <a:solidFill>
                  <a:schemeClr val="bg1"/>
                </a:solidFill>
              </a:rPr>
            </a:br>
            <a:r>
              <a:rPr lang="en-US" sz="6000" b="1" i="1" dirty="0" smtClean="0">
                <a:solidFill>
                  <a:schemeClr val="accent1"/>
                </a:solidFill>
                <a:effectLst>
                  <a:outerShdw blurRad="38100" dist="38100" dir="2700000" algn="tl">
                    <a:srgbClr val="000000">
                      <a:alpha val="43137"/>
                    </a:srgbClr>
                  </a:outerShdw>
                </a:effectLst>
                <a:latin typeface="Algerian" pitchFamily="82" charset="0"/>
              </a:rPr>
              <a:t>MODULES</a:t>
            </a:r>
            <a:endParaRPr lang="en-US" sz="6000" b="1" i="1" dirty="0">
              <a:solidFill>
                <a:schemeClr val="accent1"/>
              </a:solidFill>
              <a:effectLst>
                <a:outerShdw blurRad="38100" dist="38100" dir="2700000" algn="tl">
                  <a:srgbClr val="000000">
                    <a:alpha val="43137"/>
                  </a:srgbClr>
                </a:outerShdw>
              </a:effectLst>
              <a:latin typeface="Algerian" pitchFamily="82" charset="0"/>
            </a:endParaRPr>
          </a:p>
        </p:txBody>
      </p:sp>
      <p:graphicFrame>
        <p:nvGraphicFramePr>
          <p:cNvPr id="5" name="Diagram 4"/>
          <p:cNvGraphicFramePr/>
          <p:nvPr>
            <p:extLst>
              <p:ext uri="{D42A27DB-BD31-4B8C-83A1-F6EECF244321}">
                <p14:modId xmlns:p14="http://schemas.microsoft.com/office/powerpoint/2010/main" val="737195456"/>
              </p:ext>
            </p:extLst>
          </p:nvPr>
        </p:nvGraphicFramePr>
        <p:xfrm>
          <a:off x="512292" y="941668"/>
          <a:ext cx="11529453" cy="5662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4531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06" y="-105177"/>
            <a:ext cx="11078693" cy="845406"/>
          </a:xfrm>
        </p:spPr>
        <p:txBody>
          <a:bodyPr>
            <a:normAutofit/>
          </a:bodyPr>
          <a:lstStyle/>
          <a:p>
            <a:r>
              <a:rPr lang="en-US" sz="4400" dirty="0" smtClean="0">
                <a:latin typeface="Algerian" pitchFamily="82" charset="0"/>
              </a:rPr>
              <a:t>Screenshots:</a:t>
            </a:r>
            <a:endParaRPr lang="en-US" sz="4000" dirty="0">
              <a:latin typeface="Algerian" pitchFamily="82" charset="0"/>
            </a:endParaRPr>
          </a:p>
        </p:txBody>
      </p:sp>
      <p:pic>
        <p:nvPicPr>
          <p:cNvPr id="5" name="Picture 4" descr="C:\Users\pc\Pictures\Screenshots\Screenshot (4).png"/>
          <p:cNvPicPr/>
          <p:nvPr/>
        </p:nvPicPr>
        <p:blipFill rotWithShape="1">
          <a:blip r:embed="rId2">
            <a:extLst>
              <a:ext uri="{28A0092B-C50C-407E-A947-70E740481C1C}">
                <a14:useLocalDpi xmlns:a14="http://schemas.microsoft.com/office/drawing/2010/main" val="0"/>
              </a:ext>
            </a:extLst>
          </a:blip>
          <a:srcRect b="4633"/>
          <a:stretch/>
        </p:blipFill>
        <p:spPr bwMode="auto">
          <a:xfrm>
            <a:off x="456449" y="1219200"/>
            <a:ext cx="5815561" cy="4679042"/>
          </a:xfrm>
          <a:prstGeom prst="rect">
            <a:avLst/>
          </a:prstGeom>
          <a:noFill/>
          <a:ln>
            <a:noFill/>
          </a:ln>
          <a:extLst>
            <a:ext uri="{53640926-AAD7-44D8-BBD7-CCE9431645EC}">
              <a14:shadowObscured xmlns:a14="http://schemas.microsoft.com/office/drawing/2010/main"/>
            </a:ext>
          </a:extLst>
        </p:spPr>
      </p:pic>
      <p:pic>
        <p:nvPicPr>
          <p:cNvPr id="6" name="Picture 5" descr="C:\Users\pc\Pictures\Screenshots\Screenshot (5).png"/>
          <p:cNvPicPr/>
          <p:nvPr/>
        </p:nvPicPr>
        <p:blipFill rotWithShape="1">
          <a:blip r:embed="rId3">
            <a:extLst>
              <a:ext uri="{28A0092B-C50C-407E-A947-70E740481C1C}">
                <a14:useLocalDpi xmlns:a14="http://schemas.microsoft.com/office/drawing/2010/main" val="0"/>
              </a:ext>
            </a:extLst>
          </a:blip>
          <a:srcRect b="4633"/>
          <a:stretch/>
        </p:blipFill>
        <p:spPr bwMode="auto">
          <a:xfrm>
            <a:off x="6381789" y="1219199"/>
            <a:ext cx="5679583" cy="467904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8555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c\Pictures\Screenshots\Screenshot (6).png"/>
          <p:cNvPicPr/>
          <p:nvPr/>
        </p:nvPicPr>
        <p:blipFill rotWithShape="1">
          <a:blip r:embed="rId2">
            <a:extLst>
              <a:ext uri="{28A0092B-C50C-407E-A947-70E740481C1C}">
                <a14:useLocalDpi xmlns:a14="http://schemas.microsoft.com/office/drawing/2010/main" val="0"/>
              </a:ext>
            </a:extLst>
          </a:blip>
          <a:srcRect b="5019"/>
          <a:stretch/>
        </p:blipFill>
        <p:spPr bwMode="auto">
          <a:xfrm>
            <a:off x="456450" y="939800"/>
            <a:ext cx="5623998" cy="4648201"/>
          </a:xfrm>
          <a:prstGeom prst="rect">
            <a:avLst/>
          </a:prstGeom>
          <a:noFill/>
          <a:ln>
            <a:noFill/>
          </a:ln>
          <a:extLst>
            <a:ext uri="{53640926-AAD7-44D8-BBD7-CCE9431645EC}">
              <a14:shadowObscured xmlns:a14="http://schemas.microsoft.com/office/drawing/2010/main"/>
            </a:ext>
          </a:extLst>
        </p:spPr>
      </p:pic>
      <p:pic>
        <p:nvPicPr>
          <p:cNvPr id="4" name="Picture 3" descr="C:\Users\pc\Pictures\Screenshots\Screenshot (7).png"/>
          <p:cNvPicPr/>
          <p:nvPr/>
        </p:nvPicPr>
        <p:blipFill rotWithShape="1">
          <a:blip r:embed="rId3">
            <a:extLst>
              <a:ext uri="{28A0092B-C50C-407E-A947-70E740481C1C}">
                <a14:useLocalDpi xmlns:a14="http://schemas.microsoft.com/office/drawing/2010/main" val="0"/>
              </a:ext>
            </a:extLst>
          </a:blip>
          <a:srcRect b="5019"/>
          <a:stretch/>
        </p:blipFill>
        <p:spPr bwMode="auto">
          <a:xfrm>
            <a:off x="6272010" y="939799"/>
            <a:ext cx="5679583" cy="46482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79490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07" y="-105178"/>
            <a:ext cx="10972800" cy="890789"/>
          </a:xfrm>
        </p:spPr>
        <p:txBody>
          <a:bodyPr>
            <a:normAutofit/>
          </a:bodyPr>
          <a:lstStyle/>
          <a:p>
            <a:r>
              <a:rPr lang="en-US" sz="4000" dirty="0" smtClean="0">
                <a:latin typeface="Algerian" pitchFamily="82" charset="0"/>
              </a:rPr>
              <a:t> </a:t>
            </a:r>
            <a:endParaRPr lang="en-US" sz="4000" dirty="0">
              <a:latin typeface="Algerian" pitchFamily="82" charset="0"/>
            </a:endParaRPr>
          </a:p>
        </p:txBody>
      </p:sp>
      <p:pic>
        <p:nvPicPr>
          <p:cNvPr id="9" name="Picture 8" descr="C:\Users\pc\Pictures\Screenshots\Screenshot (8).png"/>
          <p:cNvPicPr/>
          <p:nvPr/>
        </p:nvPicPr>
        <p:blipFill rotWithShape="1">
          <a:blip r:embed="rId2">
            <a:extLst>
              <a:ext uri="{28A0092B-C50C-407E-A947-70E740481C1C}">
                <a14:useLocalDpi xmlns:a14="http://schemas.microsoft.com/office/drawing/2010/main" val="0"/>
              </a:ext>
            </a:extLst>
          </a:blip>
          <a:srcRect b="4633"/>
          <a:stretch/>
        </p:blipFill>
        <p:spPr bwMode="auto">
          <a:xfrm>
            <a:off x="475369" y="1066800"/>
            <a:ext cx="5524755" cy="4038600"/>
          </a:xfrm>
          <a:prstGeom prst="rect">
            <a:avLst/>
          </a:prstGeom>
          <a:noFill/>
          <a:ln>
            <a:noFill/>
          </a:ln>
          <a:extLst>
            <a:ext uri="{53640926-AAD7-44D8-BBD7-CCE9431645EC}">
              <a14:shadowObscured xmlns:a14="http://schemas.microsoft.com/office/drawing/2010/main"/>
            </a:ext>
          </a:extLst>
        </p:spPr>
      </p:pic>
      <p:pic>
        <p:nvPicPr>
          <p:cNvPr id="10" name="Picture 9" descr="C:\Users\pc\Pictures\Screenshots\Screenshot (9).png"/>
          <p:cNvPicPr/>
          <p:nvPr/>
        </p:nvPicPr>
        <p:blipFill rotWithShape="1">
          <a:blip r:embed="rId3">
            <a:extLst>
              <a:ext uri="{28A0092B-C50C-407E-A947-70E740481C1C}">
                <a14:useLocalDpi xmlns:a14="http://schemas.microsoft.com/office/drawing/2010/main" val="0"/>
              </a:ext>
            </a:extLst>
          </a:blip>
          <a:srcRect b="5019"/>
          <a:stretch/>
        </p:blipFill>
        <p:spPr bwMode="auto">
          <a:xfrm>
            <a:off x="6206989" y="1066800"/>
            <a:ext cx="5730115" cy="4038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72583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c\Pictures\Screenshots\Screenshot (10).png"/>
          <p:cNvPicPr/>
          <p:nvPr/>
        </p:nvPicPr>
        <p:blipFill rotWithShape="1">
          <a:blip r:embed="rId2">
            <a:extLst>
              <a:ext uri="{28A0092B-C50C-407E-A947-70E740481C1C}">
                <a14:useLocalDpi xmlns:a14="http://schemas.microsoft.com/office/drawing/2010/main" val="0"/>
              </a:ext>
            </a:extLst>
          </a:blip>
          <a:srcRect b="5792"/>
          <a:stretch/>
        </p:blipFill>
        <p:spPr bwMode="auto">
          <a:xfrm>
            <a:off x="6092689" y="1244600"/>
            <a:ext cx="5798167" cy="3852747"/>
          </a:xfrm>
          <a:prstGeom prst="rect">
            <a:avLst/>
          </a:prstGeom>
          <a:noFill/>
          <a:ln>
            <a:noFill/>
          </a:ln>
          <a:extLst>
            <a:ext uri="{53640926-AAD7-44D8-BBD7-CCE9431645EC}">
              <a14:shadowObscured xmlns:a14="http://schemas.microsoft.com/office/drawing/2010/main"/>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4798"/>
          <a:stretch/>
        </p:blipFill>
        <p:spPr bwMode="auto">
          <a:xfrm>
            <a:off x="373768" y="1244600"/>
            <a:ext cx="5524755" cy="385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074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532" y="0"/>
            <a:ext cx="9652000" cy="1143000"/>
          </a:xfrm>
        </p:spPr>
        <p:txBody>
          <a:bodyPr>
            <a:normAutofit/>
          </a:bodyPr>
          <a:lstStyle/>
          <a:p>
            <a:pPr algn="l"/>
            <a:r>
              <a:rPr lang="en-US" sz="5400" b="1" i="1" dirty="0" smtClean="0">
                <a:solidFill>
                  <a:schemeClr val="accent1"/>
                </a:solidFill>
                <a:effectLst>
                  <a:outerShdw blurRad="38100" dist="38100" dir="2700000" algn="tl">
                    <a:srgbClr val="000000">
                      <a:alpha val="43137"/>
                    </a:srgbClr>
                  </a:outerShdw>
                </a:effectLst>
                <a:latin typeface="Algerian" pitchFamily="82" charset="0"/>
              </a:rPr>
              <a:t>CONCLUSION</a:t>
            </a:r>
            <a:endParaRPr lang="en-US" sz="5400" b="1" i="1" dirty="0">
              <a:solidFill>
                <a:schemeClr val="accent1"/>
              </a:solidFill>
              <a:effectLst>
                <a:outerShdw blurRad="38100" dist="38100" dir="2700000" algn="tl">
                  <a:srgbClr val="000000">
                    <a:alpha val="43137"/>
                  </a:srgbClr>
                </a:outerShdw>
              </a:effectLst>
              <a:latin typeface="Algerian" pitchFamily="82" charset="0"/>
            </a:endParaRPr>
          </a:p>
        </p:txBody>
      </p:sp>
      <p:pic>
        <p:nvPicPr>
          <p:cNvPr id="5121" name="Picture 1"/>
          <p:cNvPicPr>
            <a:picLocks noChangeAspect="1" noChangeArrowheads="1"/>
          </p:cNvPicPr>
          <p:nvPr/>
        </p:nvPicPr>
        <p:blipFill>
          <a:blip r:embed="rId2"/>
          <a:srcRect/>
          <a:stretch>
            <a:fillRect/>
          </a:stretch>
        </p:blipFill>
        <p:spPr bwMode="auto">
          <a:xfrm>
            <a:off x="8675630" y="1507820"/>
            <a:ext cx="3097270" cy="3203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bliqueBottomRight"/>
            <a:lightRig rig="threePt" dir="t"/>
          </a:scene3d>
        </p:spPr>
      </p:pic>
      <p:graphicFrame>
        <p:nvGraphicFramePr>
          <p:cNvPr id="11" name="Content Placeholder 10"/>
          <p:cNvGraphicFramePr>
            <a:graphicFrameLocks noGrp="1"/>
          </p:cNvGraphicFramePr>
          <p:nvPr>
            <p:ph idx="1"/>
            <p:extLst>
              <p:ext uri="{D42A27DB-BD31-4B8C-83A1-F6EECF244321}">
                <p14:modId xmlns:p14="http://schemas.microsoft.com/office/powerpoint/2010/main" val="257800295"/>
              </p:ext>
            </p:extLst>
          </p:nvPr>
        </p:nvGraphicFramePr>
        <p:xfrm>
          <a:off x="0" y="1253820"/>
          <a:ext cx="9454166" cy="5255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randombar(horizontal)">
                                      <p:cBhvr>
                                        <p:cTn id="7" dur="500"/>
                                        <p:tgtEl>
                                          <p:spTgt spid="5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67091252"/>
              </p:ext>
            </p:extLst>
          </p:nvPr>
        </p:nvGraphicFramePr>
        <p:xfrm>
          <a:off x="518016" y="-631065"/>
          <a:ext cx="11459336" cy="7598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643944" y="103030"/>
            <a:ext cx="10637950" cy="6658377"/>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0722"/>
                                        </p:tgtEl>
                                        <p:attrNameLst>
                                          <p:attrName>r</p:attrName>
                                        </p:attrNameLst>
                                      </p:cBhvr>
                                    </p:animRot>
                                    <p:animRot by="-240000">
                                      <p:cBhvr>
                                        <p:cTn id="7" dur="200" fill="hold">
                                          <p:stCondLst>
                                            <p:cond delay="200"/>
                                          </p:stCondLst>
                                        </p:cTn>
                                        <p:tgtEl>
                                          <p:spTgt spid="30722"/>
                                        </p:tgtEl>
                                        <p:attrNameLst>
                                          <p:attrName>r</p:attrName>
                                        </p:attrNameLst>
                                      </p:cBhvr>
                                    </p:animRot>
                                    <p:animRot by="240000">
                                      <p:cBhvr>
                                        <p:cTn id="8" dur="200" fill="hold">
                                          <p:stCondLst>
                                            <p:cond delay="400"/>
                                          </p:stCondLst>
                                        </p:cTn>
                                        <p:tgtEl>
                                          <p:spTgt spid="30722"/>
                                        </p:tgtEl>
                                        <p:attrNameLst>
                                          <p:attrName>r</p:attrName>
                                        </p:attrNameLst>
                                      </p:cBhvr>
                                    </p:animRot>
                                    <p:animRot by="-240000">
                                      <p:cBhvr>
                                        <p:cTn id="9" dur="200" fill="hold">
                                          <p:stCondLst>
                                            <p:cond delay="600"/>
                                          </p:stCondLst>
                                        </p:cTn>
                                        <p:tgtEl>
                                          <p:spTgt spid="30722"/>
                                        </p:tgtEl>
                                        <p:attrNameLst>
                                          <p:attrName>r</p:attrName>
                                        </p:attrNameLst>
                                      </p:cBhvr>
                                    </p:animRot>
                                    <p:animRot by="120000">
                                      <p:cBhvr>
                                        <p:cTn id="10" dur="200" fill="hold">
                                          <p:stCondLst>
                                            <p:cond delay="800"/>
                                          </p:stCondLst>
                                        </p:cTn>
                                        <p:tgtEl>
                                          <p:spTgt spid="307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451944" y="605307"/>
            <a:ext cx="11267089" cy="4855335"/>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fade">
                                      <p:cBhvr>
                                        <p:cTn id="7"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9FAEE9-A13B-409A-AEE0-8EDD4F092428}"/>
              </a:ext>
            </a:extLst>
          </p:cNvPr>
          <p:cNvSpPr>
            <a:spLocks noGrp="1"/>
          </p:cNvSpPr>
          <p:nvPr>
            <p:ph type="title"/>
          </p:nvPr>
        </p:nvSpPr>
        <p:spPr>
          <a:xfrm>
            <a:off x="468977" y="0"/>
            <a:ext cx="10455578" cy="965788"/>
          </a:xfrm>
        </p:spPr>
        <p:txBody>
          <a:bodyPr>
            <a:noAutofit/>
          </a:bodyPr>
          <a:lstStyle/>
          <a:p>
            <a:r>
              <a:rPr lang="en-US" sz="5400" i="1" dirty="0" smtClean="0">
                <a:solidFill>
                  <a:srgbClr val="FF0000"/>
                </a:solidFill>
              </a:rPr>
              <a:t/>
            </a:r>
            <a:br>
              <a:rPr lang="en-US" sz="5400" i="1" dirty="0" smtClean="0">
                <a:solidFill>
                  <a:srgbClr val="FF0000"/>
                </a:solidFill>
              </a:rPr>
            </a:br>
            <a:r>
              <a:rPr lang="en-US" sz="5400" i="1" dirty="0" smtClean="0">
                <a:solidFill>
                  <a:srgbClr val="FF0000"/>
                </a:solidFill>
              </a:rPr>
              <a:t/>
            </a:r>
            <a:br>
              <a:rPr lang="en-US" sz="5400" i="1" dirty="0" smtClean="0">
                <a:solidFill>
                  <a:srgbClr val="FF0000"/>
                </a:solidFill>
              </a:rPr>
            </a:br>
            <a:r>
              <a:rPr lang="en-US" sz="5400" i="1" dirty="0" smtClean="0">
                <a:solidFill>
                  <a:srgbClr val="FF0000"/>
                </a:solidFill>
              </a:rPr>
              <a:t/>
            </a:r>
            <a:br>
              <a:rPr lang="en-US" sz="5400" i="1" dirty="0" smtClean="0">
                <a:solidFill>
                  <a:srgbClr val="FF0000"/>
                </a:solidFill>
              </a:rPr>
            </a:br>
            <a:r>
              <a:rPr lang="en-US" sz="5400" b="1" i="1" dirty="0" smtClean="0">
                <a:solidFill>
                  <a:schemeClr val="accent1">
                    <a:lumMod val="60000"/>
                    <a:lumOff val="40000"/>
                  </a:schemeClr>
                </a:solidFill>
                <a:effectLst>
                  <a:outerShdw blurRad="38100" dist="38100" dir="2700000" algn="tl">
                    <a:srgbClr val="000000">
                      <a:alpha val="43137"/>
                    </a:srgbClr>
                  </a:outerShdw>
                </a:effectLst>
                <a:latin typeface="Algerian" pitchFamily="82" charset="0"/>
              </a:rPr>
              <a:t>Contents</a:t>
            </a:r>
            <a:endPar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44509748"/>
              </p:ext>
            </p:extLst>
          </p:nvPr>
        </p:nvGraphicFramePr>
        <p:xfrm>
          <a:off x="555185" y="856342"/>
          <a:ext cx="11254742" cy="5849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0657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730510830"/>
              </p:ext>
            </p:extLst>
          </p:nvPr>
        </p:nvGraphicFramePr>
        <p:xfrm>
          <a:off x="155575" y="1436108"/>
          <a:ext cx="7653111" cy="4108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AutoShape 2" descr="Image result for e health care management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344" name="AutoShape 8" descr="Image result for e health care management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4345" name="Picture 9"/>
          <p:cNvPicPr>
            <a:picLocks noChangeAspect="1" noChangeArrowheads="1"/>
          </p:cNvPicPr>
          <p:nvPr/>
        </p:nvPicPr>
        <p:blipFill>
          <a:blip r:embed="rId7"/>
          <a:srcRect/>
          <a:stretch>
            <a:fillRect/>
          </a:stretch>
        </p:blipFill>
        <p:spPr bwMode="auto">
          <a:xfrm>
            <a:off x="8247796" y="1697366"/>
            <a:ext cx="3631396" cy="2537815"/>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
        <p:nvSpPr>
          <p:cNvPr id="2" name="Title 1"/>
          <p:cNvSpPr>
            <a:spLocks noGrp="1"/>
          </p:cNvSpPr>
          <p:nvPr>
            <p:ph type="title"/>
          </p:nvPr>
        </p:nvSpPr>
        <p:spPr>
          <a:xfrm>
            <a:off x="630619" y="18020"/>
            <a:ext cx="10972800" cy="1219200"/>
          </a:xfrm>
          <a:noFill/>
        </p:spPr>
        <p:txBody>
          <a:bodyPr>
            <a:normAutofit/>
          </a:bodyPr>
          <a:lstStyle/>
          <a:p>
            <a:r>
              <a:rPr lang="en-US" sz="5400" b="1" i="1" dirty="0" smtClean="0">
                <a:solidFill>
                  <a:schemeClr val="accent1">
                    <a:lumMod val="60000"/>
                    <a:lumOff val="40000"/>
                  </a:schemeClr>
                </a:solidFill>
                <a:effectLst>
                  <a:outerShdw blurRad="38100" dist="38100" dir="2700000" algn="tl">
                    <a:srgbClr val="000000">
                      <a:alpha val="43137"/>
                    </a:srgbClr>
                  </a:outerShdw>
                </a:effectLst>
                <a:latin typeface="Algerian" pitchFamily="82" charset="0"/>
              </a:rPr>
              <a:t>INTRODUCTION</a:t>
            </a:r>
            <a:endPar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ndParaRPr>
          </a:p>
        </p:txBody>
      </p:sp>
    </p:spTree>
    <p:extLst>
      <p:ext uri="{BB962C8B-B14F-4D97-AF65-F5344CB8AC3E}">
        <p14:creationId xmlns:p14="http://schemas.microsoft.com/office/powerpoint/2010/main" val="25907171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animEffect transition="in" filter="barn(inVertical)">
                                      <p:cBhvr>
                                        <p:cTn id="7" dur="500"/>
                                        <p:tgtEl>
                                          <p:spTgt spid="1434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FC43EFF-1132-4DD1-8E91-CF770C9C17C6}"/>
              </a:ext>
            </a:extLst>
          </p:cNvPr>
          <p:cNvPicPr>
            <a:picLocks noChangeAspect="1"/>
          </p:cNvPicPr>
          <p:nvPr/>
        </p:nvPicPr>
        <p:blipFill>
          <a:blip r:embed="rId2"/>
          <a:stretch>
            <a:fillRect/>
          </a:stretch>
        </p:blipFill>
        <p:spPr>
          <a:xfrm>
            <a:off x="7852229" y="941561"/>
            <a:ext cx="4075370" cy="3076647"/>
          </a:xfrm>
          <a:prstGeom prst="rect">
            <a:avLst/>
          </a:prstGeom>
          <a:ln>
            <a:noFill/>
          </a:ln>
          <a:effectLst>
            <a:outerShdw blurRad="76200" dir="13500000" sy="23000" kx="1200000" algn="br" rotWithShape="0">
              <a:prstClr val="black">
                <a:alpha val="20000"/>
              </a:prstClr>
            </a:outerShdw>
            <a:reflection blurRad="6350" stA="50000" endA="275" endPos="40000" dist="101600" dir="5400000" sy="-100000" algn="bl" rotWithShape="0"/>
          </a:effectLst>
        </p:spPr>
      </p:pic>
      <p:sp>
        <p:nvSpPr>
          <p:cNvPr id="3" name="Title 2"/>
          <p:cNvSpPr>
            <a:spLocks noGrp="1"/>
          </p:cNvSpPr>
          <p:nvPr>
            <p:ph type="title"/>
          </p:nvPr>
        </p:nvSpPr>
        <p:spPr>
          <a:xfrm>
            <a:off x="467933" y="113763"/>
            <a:ext cx="10972800" cy="1219200"/>
          </a:xfrm>
        </p:spPr>
        <p:txBody>
          <a:bodyPr>
            <a:normAutofit/>
          </a:bodyPr>
          <a:lstStyle/>
          <a:p>
            <a:r>
              <a:rPr lang="en-US" sz="5400" b="1" i="1" dirty="0" smtClean="0">
                <a:solidFill>
                  <a:schemeClr val="accent1">
                    <a:lumMod val="60000"/>
                    <a:lumOff val="40000"/>
                  </a:schemeClr>
                </a:solidFill>
                <a:effectLst>
                  <a:outerShdw blurRad="38100" dist="38100" dir="2700000" algn="tl">
                    <a:srgbClr val="000000">
                      <a:alpha val="43137"/>
                    </a:srgbClr>
                  </a:outerShdw>
                </a:effectLst>
                <a:latin typeface="Algerian" pitchFamily="82" charset="0"/>
              </a:rPr>
              <a:t>EXISTING SYSTEM</a:t>
            </a:r>
            <a:endPar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ndParaRPr>
          </a:p>
        </p:txBody>
      </p:sp>
      <p:graphicFrame>
        <p:nvGraphicFramePr>
          <p:cNvPr id="5" name="Diagram 4"/>
          <p:cNvGraphicFramePr/>
          <p:nvPr>
            <p:extLst>
              <p:ext uri="{D42A27DB-BD31-4B8C-83A1-F6EECF244321}">
                <p14:modId xmlns:p14="http://schemas.microsoft.com/office/powerpoint/2010/main" val="2501334669"/>
              </p:ext>
            </p:extLst>
          </p:nvPr>
        </p:nvGraphicFramePr>
        <p:xfrm>
          <a:off x="170090" y="1305479"/>
          <a:ext cx="7319282" cy="4050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33415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0070" y="119230"/>
            <a:ext cx="10868681" cy="1246495"/>
          </a:xfrm>
          <a:prstGeom prst="rect">
            <a:avLst/>
          </a:prstGeom>
        </p:spPr>
        <p:txBody>
          <a:bodyPr wrap="none">
            <a:spAutoFit/>
          </a:bodyPr>
          <a:lstStyle/>
          <a:p>
            <a:pPr>
              <a:lnSpc>
                <a:spcPct val="150000"/>
              </a:lnSpc>
            </a:pPr>
            <a:r>
              <a:rPr lang="en-US" sz="50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a typeface="Times New Roman" panose="02020603050405020304" pitchFamily="18" charset="0"/>
                <a:cs typeface="Times New Roman" panose="02020603050405020304" pitchFamily="18" charset="0"/>
              </a:rPr>
              <a:t>DRAWBACKS OF PRESENT SYSTEM:- </a:t>
            </a:r>
            <a:endParaRPr lang="en-US" sz="5000" i="1" dirty="0">
              <a:solidFill>
                <a:schemeClr val="accent1">
                  <a:lumMod val="60000"/>
                  <a:lumOff val="40000"/>
                </a:schemeClr>
              </a:solidFill>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endParaRPr>
          </a:p>
        </p:txBody>
      </p:sp>
      <p:pic>
        <p:nvPicPr>
          <p:cNvPr id="6" name="Picture 10"/>
          <p:cNvPicPr>
            <a:picLocks noChangeAspect="1" noChangeArrowheads="1"/>
          </p:cNvPicPr>
          <p:nvPr/>
        </p:nvPicPr>
        <p:blipFill>
          <a:blip r:embed="rId2"/>
          <a:srcRect/>
          <a:stretch>
            <a:fillRect/>
          </a:stretch>
        </p:blipFill>
        <p:spPr bwMode="auto">
          <a:xfrm>
            <a:off x="8083891" y="1468983"/>
            <a:ext cx="3798240" cy="2511346"/>
          </a:xfrm>
          <a:prstGeom prst="roundRect">
            <a:avLst>
              <a:gd name="adj" fmla="val 0"/>
            </a:avLst>
          </a:prstGeom>
          <a:solidFill>
            <a:srgbClr val="FFFFFF">
              <a:shade val="85000"/>
            </a:srgbClr>
          </a:solidFill>
          <a:ln>
            <a:noFill/>
          </a:ln>
          <a:effectLst>
            <a:reflection blurRad="12700" stA="38000" endPos="28000" dist="5000" dir="5400000" sy="-100000" algn="bl" rotWithShape="0"/>
          </a:effectLst>
          <a:scene3d>
            <a:camera prst="isometricOffAxis1Right"/>
            <a:lightRig rig="threePt" dir="t"/>
          </a:scene3d>
        </p:spPr>
      </p:pic>
      <p:graphicFrame>
        <p:nvGraphicFramePr>
          <p:cNvPr id="7" name="Diagram 6"/>
          <p:cNvGraphicFramePr/>
          <p:nvPr>
            <p:extLst>
              <p:ext uri="{D42A27DB-BD31-4B8C-83A1-F6EECF244321}">
                <p14:modId xmlns:p14="http://schemas.microsoft.com/office/powerpoint/2010/main" val="2494935377"/>
              </p:ext>
            </p:extLst>
          </p:nvPr>
        </p:nvGraphicFramePr>
        <p:xfrm>
          <a:off x="329180" y="1191554"/>
          <a:ext cx="7653111" cy="4108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092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F6E82A-7A2A-4AD1-B767-A9049D9A5A87}"/>
              </a:ext>
            </a:extLst>
          </p:cNvPr>
          <p:cNvSpPr>
            <a:spLocks noGrp="1"/>
          </p:cNvSpPr>
          <p:nvPr>
            <p:ph type="title"/>
          </p:nvPr>
        </p:nvSpPr>
        <p:spPr>
          <a:xfrm>
            <a:off x="685801" y="580768"/>
            <a:ext cx="10396882" cy="1210962"/>
          </a:xfrm>
        </p:spPr>
        <p:txBody>
          <a:bodyPr>
            <a:noAutofit/>
          </a:bodyPr>
          <a:lstStyle/>
          <a:p>
            <a:pPr algn="l"/>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cs typeface="Times New Roman" panose="02020603050405020304" pitchFamily="18" charset="0"/>
              </a:rPr>
              <a:t>PROPOSED SYSTEM:</a:t>
            </a:r>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
            </a:r>
            <a:b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br>
            <a:endPar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7898461"/>
              </p:ext>
            </p:extLst>
          </p:nvPr>
        </p:nvGraphicFramePr>
        <p:xfrm>
          <a:off x="-174171" y="1253233"/>
          <a:ext cx="9295118" cy="430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5" name="Picture 1"/>
          <p:cNvPicPr>
            <a:picLocks noChangeAspect="1" noChangeArrowheads="1"/>
          </p:cNvPicPr>
          <p:nvPr/>
        </p:nvPicPr>
        <p:blipFill>
          <a:blip r:embed="rId7"/>
          <a:srcRect/>
          <a:stretch>
            <a:fillRect/>
          </a:stretch>
        </p:blipFill>
        <p:spPr bwMode="auto">
          <a:xfrm>
            <a:off x="8324193" y="420710"/>
            <a:ext cx="3371850" cy="2249213"/>
          </a:xfrm>
          <a:prstGeom prst="rect">
            <a:avLst/>
          </a:prstGeom>
          <a:ln>
            <a:noFill/>
          </a:ln>
          <a:effectLst>
            <a:outerShdw blurRad="292100" dist="139700" dir="2700000" algn="tl" rotWithShape="0">
              <a:srgbClr val="333333">
                <a:alpha val="65000"/>
              </a:srgbClr>
            </a:outerShdw>
            <a:softEdge rad="317500"/>
          </a:effectLst>
          <a:scene3d>
            <a:camera prst="perspectiveLeft"/>
            <a:lightRig rig="threePt" dir="t"/>
          </a:scene3d>
          <a:sp3d>
            <a:bevelT prst="slope"/>
          </a:sp3d>
        </p:spPr>
      </p:pic>
      <p:pic>
        <p:nvPicPr>
          <p:cNvPr id="1026" name="Picture 2"/>
          <p:cNvPicPr>
            <a:picLocks noChangeAspect="1" noChangeArrowheads="1"/>
          </p:cNvPicPr>
          <p:nvPr/>
        </p:nvPicPr>
        <p:blipFill>
          <a:blip r:embed="rId8"/>
          <a:srcRect/>
          <a:stretch>
            <a:fillRect/>
          </a:stretch>
        </p:blipFill>
        <p:spPr bwMode="auto">
          <a:xfrm>
            <a:off x="7984901" y="3109329"/>
            <a:ext cx="3608111" cy="3115239"/>
          </a:xfrm>
          <a:prstGeom prst="rect">
            <a:avLst/>
          </a:prstGeom>
          <a:noFill/>
          <a:ln w="9525">
            <a:noFill/>
            <a:miter lim="800000"/>
            <a:headEnd/>
            <a:tailEnd/>
          </a:ln>
          <a:effectLst>
            <a:glow rad="139700">
              <a:schemeClr val="accent1">
                <a:satMod val="175000"/>
                <a:alpha val="40000"/>
              </a:schemeClr>
            </a:glow>
          </a:effectLst>
          <a:scene3d>
            <a:camera prst="perspectiveHeroicExtremeLeftFacing"/>
            <a:lightRig rig="threePt" dir="t"/>
          </a:scene3d>
        </p:spPr>
      </p:pic>
    </p:spTree>
    <p:extLst>
      <p:ext uri="{BB962C8B-B14F-4D97-AF65-F5344CB8AC3E}">
        <p14:creationId xmlns:p14="http://schemas.microsoft.com/office/powerpoint/2010/main" val="5496411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5"/>
                                        </p:tgtEl>
                                        <p:attrNameLst>
                                          <p:attrName>style.visibility</p:attrName>
                                        </p:attrNameLst>
                                      </p:cBhvr>
                                      <p:to>
                                        <p:strVal val="visible"/>
                                      </p:to>
                                    </p:set>
                                    <p:animEffect transition="in" filter="wipe(down)">
                                      <p:cBhvr>
                                        <p:cTn id="7" dur="500"/>
                                        <p:tgtEl>
                                          <p:spTgt spid="11265"/>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624355837"/>
              </p:ext>
            </p:extLst>
          </p:nvPr>
        </p:nvGraphicFramePr>
        <p:xfrm>
          <a:off x="875123" y="437881"/>
          <a:ext cx="10715862" cy="4559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15335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327" y="0"/>
            <a:ext cx="10972800" cy="901521"/>
          </a:xfrm>
        </p:spPr>
        <p:txBody>
          <a:bodyPr>
            <a:normAutofit fontScale="90000"/>
          </a:bodyPr>
          <a:lstStyle/>
          <a:p>
            <a:r>
              <a:rPr lang="en-US" sz="4400" i="1" dirty="0">
                <a:solidFill>
                  <a:schemeClr val="accent1">
                    <a:lumMod val="60000"/>
                    <a:lumOff val="40000"/>
                  </a:schemeClr>
                </a:solidFill>
                <a:effectLst/>
                <a:latin typeface="Algerian" pitchFamily="82" charset="0"/>
              </a:rPr>
              <a:t>Software and Hardware requirement</a:t>
            </a:r>
          </a:p>
        </p:txBody>
      </p:sp>
      <p:sp>
        <p:nvSpPr>
          <p:cNvPr id="3" name="Content Placeholder 2"/>
          <p:cNvSpPr>
            <a:spLocks noGrp="1"/>
          </p:cNvSpPr>
          <p:nvPr>
            <p:ph idx="1"/>
          </p:nvPr>
        </p:nvSpPr>
        <p:spPr>
          <a:xfrm>
            <a:off x="621048" y="915472"/>
            <a:ext cx="9956800" cy="3424708"/>
          </a:xfrm>
        </p:spPr>
        <p:txBody>
          <a:bodyPr>
            <a:normAutofit fontScale="92500" lnSpcReduction="10000"/>
          </a:bodyPr>
          <a:lstStyle/>
          <a:p>
            <a:pPr marL="0" indent="0">
              <a:buNone/>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Hardware requirements</a:t>
            </a: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Clr>
                <a:schemeClr val="tx1"/>
              </a:buClr>
              <a:buNone/>
            </a:pPr>
            <a:endParaRPr lang="en-US" sz="3200" dirty="0">
              <a:latin typeface="Times New Roman" pitchFamily="18" charset="0"/>
              <a:cs typeface="Times New Roman" pitchFamily="18" charset="0"/>
            </a:endParaRPr>
          </a:p>
          <a:p>
            <a:pPr marL="0" indent="0">
              <a:buNone/>
            </a:pPr>
            <a:endParaRPr lang="en-US" sz="2800" b="1" dirty="0" smtClean="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Software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requirements:</a:t>
            </a:r>
          </a:p>
          <a:p>
            <a:pPr marL="0" indent="0">
              <a:buNone/>
            </a:pPr>
            <a:r>
              <a:rPr lang="en-US" sz="20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graphicFrame>
        <p:nvGraphicFramePr>
          <p:cNvPr id="7" name="Diagram 6"/>
          <p:cNvGraphicFramePr/>
          <p:nvPr>
            <p:extLst>
              <p:ext uri="{D42A27DB-BD31-4B8C-83A1-F6EECF244321}">
                <p14:modId xmlns:p14="http://schemas.microsoft.com/office/powerpoint/2010/main" val="4006749244"/>
              </p:ext>
            </p:extLst>
          </p:nvPr>
        </p:nvGraphicFramePr>
        <p:xfrm>
          <a:off x="798490" y="1532587"/>
          <a:ext cx="10187189" cy="1635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2691635190"/>
              </p:ext>
            </p:extLst>
          </p:nvPr>
        </p:nvGraphicFramePr>
        <p:xfrm>
          <a:off x="847860" y="4170610"/>
          <a:ext cx="7188558" cy="16356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07" y="-105178"/>
            <a:ext cx="10972800" cy="1219200"/>
          </a:xfrm>
        </p:spPr>
        <p:txBody>
          <a:bodyPr/>
          <a:lstStyle/>
          <a:p>
            <a:r>
              <a:rPr lang="en-US" sz="4800" dirty="0" smtClean="0">
                <a:latin typeface="Algerian" pitchFamily="82" charset="0"/>
              </a:rPr>
              <a:t>FLOWCHART:</a:t>
            </a:r>
            <a:endParaRPr lang="en-US" dirty="0">
              <a:latin typeface="Algerian" pitchFamily="82"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441" t="6746" r="27715" b="8135"/>
          <a:stretch/>
        </p:blipFill>
        <p:spPr bwMode="auto">
          <a:xfrm>
            <a:off x="4354285" y="0"/>
            <a:ext cx="5196115" cy="685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16900" y="3670300"/>
            <a:ext cx="476250" cy="230832"/>
          </a:xfrm>
          <a:prstGeom prst="rect">
            <a:avLst/>
          </a:prstGeom>
          <a:noFill/>
        </p:spPr>
        <p:txBody>
          <a:bodyPr wrap="square" rtlCol="0">
            <a:spAutoFit/>
          </a:bodyPr>
          <a:lstStyle/>
          <a:p>
            <a:r>
              <a:rPr lang="en-US" sz="900" dirty="0" smtClean="0"/>
              <a:t>Yes</a:t>
            </a:r>
            <a:endParaRPr lang="en-US" sz="900" dirty="0"/>
          </a:p>
        </p:txBody>
      </p:sp>
      <p:sp>
        <p:nvSpPr>
          <p:cNvPr id="7" name="TextBox 6"/>
          <p:cNvSpPr txBox="1"/>
          <p:nvPr/>
        </p:nvSpPr>
        <p:spPr>
          <a:xfrm>
            <a:off x="8185150" y="2432050"/>
            <a:ext cx="476250" cy="230832"/>
          </a:xfrm>
          <a:prstGeom prst="rect">
            <a:avLst/>
          </a:prstGeom>
          <a:noFill/>
        </p:spPr>
        <p:txBody>
          <a:bodyPr wrap="square" rtlCol="0">
            <a:spAutoFit/>
          </a:bodyPr>
          <a:lstStyle/>
          <a:p>
            <a:r>
              <a:rPr lang="en-US" sz="900" dirty="0" smtClean="0"/>
              <a:t>Yes</a:t>
            </a:r>
            <a:endParaRPr lang="en-US" sz="900" dirty="0"/>
          </a:p>
        </p:txBody>
      </p:sp>
      <p:sp>
        <p:nvSpPr>
          <p:cNvPr id="8" name="TextBox 7"/>
          <p:cNvSpPr txBox="1"/>
          <p:nvPr/>
        </p:nvSpPr>
        <p:spPr>
          <a:xfrm>
            <a:off x="7854950" y="4870450"/>
            <a:ext cx="476250" cy="230832"/>
          </a:xfrm>
          <a:prstGeom prst="rect">
            <a:avLst/>
          </a:prstGeom>
          <a:noFill/>
        </p:spPr>
        <p:txBody>
          <a:bodyPr wrap="square" rtlCol="0">
            <a:spAutoFit/>
          </a:bodyPr>
          <a:lstStyle/>
          <a:p>
            <a:r>
              <a:rPr lang="en-US" sz="900" i="1" dirty="0" smtClean="0">
                <a:latin typeface="Times New Roman" pitchFamily="18" charset="0"/>
                <a:cs typeface="Times New Roman" pitchFamily="18" charset="0"/>
              </a:rPr>
              <a:t>No</a:t>
            </a:r>
            <a:endParaRPr lang="en-US" sz="900" i="1" dirty="0">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rmal">
  <a:themeElements>
    <a:clrScheme name="Thermal">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hermal">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e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TM01859868[[fn=Thermal]]</Template>
  <TotalTime>1234</TotalTime>
  <Words>610</Words>
  <Application>Microsoft Office PowerPoint</Application>
  <PresentationFormat>Custom</PresentationFormat>
  <Paragraphs>86</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Thermal</vt:lpstr>
      <vt:lpstr>E-health care management system</vt:lpstr>
      <vt:lpstr>   Contents</vt:lpstr>
      <vt:lpstr>INTRODUCTION</vt:lpstr>
      <vt:lpstr>EXISTING SYSTEM</vt:lpstr>
      <vt:lpstr>PowerPoint Presentation</vt:lpstr>
      <vt:lpstr>PROPOSED SYSTEM: </vt:lpstr>
      <vt:lpstr>PowerPoint Presentation</vt:lpstr>
      <vt:lpstr>Software and Hardware requirement</vt:lpstr>
      <vt:lpstr>FLOWCHART:</vt:lpstr>
      <vt:lpstr> MODULES</vt:lpstr>
      <vt:lpstr>Screenshots:</vt:lpstr>
      <vt:lpstr>PowerPoint Presentation</vt:lpstr>
      <vt:lpstr> </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dc:title>
  <cp:lastModifiedBy>pc</cp:lastModifiedBy>
  <cp:revision>108</cp:revision>
  <dcterms:created xsi:type="dcterms:W3CDTF">2018-09-07T03:04:47Z</dcterms:created>
  <dcterms:modified xsi:type="dcterms:W3CDTF">2019-09-14T10:00:37Z</dcterms:modified>
</cp:coreProperties>
</file>